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  <p:sldMasterId id="2147483800" r:id="rId2"/>
    <p:sldMasterId id="2147483808" r:id="rId3"/>
    <p:sldMasterId id="2147483816" r:id="rId4"/>
    <p:sldMasterId id="2147483824" r:id="rId5"/>
  </p:sldMasterIdLst>
  <p:notesMasterIdLst>
    <p:notesMasterId r:id="rId14"/>
  </p:notesMasterIdLst>
  <p:handoutMasterIdLst>
    <p:handoutMasterId r:id="rId15"/>
  </p:handoutMasterIdLst>
  <p:sldIdLst>
    <p:sldId id="264" r:id="rId6"/>
    <p:sldId id="269" r:id="rId7"/>
    <p:sldId id="268" r:id="rId8"/>
    <p:sldId id="305" r:id="rId9"/>
    <p:sldId id="306" r:id="rId10"/>
    <p:sldId id="325" r:id="rId11"/>
    <p:sldId id="326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281A7-8EE9-417B-9577-CE8E8B1CD7B6}" v="11" dt="2025-07-31T15:32:59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7" autoAdjust="0"/>
    <p:restoredTop sz="94645" autoAdjust="0"/>
  </p:normalViewPr>
  <p:slideViewPr>
    <p:cSldViewPr>
      <p:cViewPr varScale="1">
        <p:scale>
          <a:sx n="159" d="100"/>
          <a:sy n="159" d="100"/>
        </p:scale>
        <p:origin x="5286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79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YIN" userId="6d209250-1a78-49dd-acfb-b41e490fba4e" providerId="ADAL" clId="{2B97848B-8D5E-42FD-B53E-DD3A494BC04E}"/>
    <pc:docChg chg="modSld">
      <pc:chgData name="PETER YIN" userId="6d209250-1a78-49dd-acfb-b41e490fba4e" providerId="ADAL" clId="{2B97848B-8D5E-42FD-B53E-DD3A494BC04E}" dt="2025-05-12T00:43:59.187" v="8" actId="20577"/>
      <pc:docMkLst>
        <pc:docMk/>
      </pc:docMkLst>
      <pc:sldChg chg="modSp mod">
        <pc:chgData name="PETER YIN" userId="6d209250-1a78-49dd-acfb-b41e490fba4e" providerId="ADAL" clId="{2B97848B-8D5E-42FD-B53E-DD3A494BC04E}" dt="2025-05-12T00:43:59.187" v="8" actId="20577"/>
        <pc:sldMkLst>
          <pc:docMk/>
          <pc:sldMk cId="918564995" sldId="301"/>
        </pc:sldMkLst>
      </pc:sldChg>
    </pc:docChg>
  </pc:docChgLst>
  <pc:docChgLst>
    <pc:chgData name="PETER YIN" userId="6d209250-1a78-49dd-acfb-b41e490fba4e" providerId="ADAL" clId="{B5840CA9-2661-4565-B1DA-88E385A79BAF}"/>
    <pc:docChg chg="undo custSel addSld delSld modSld sldOrd">
      <pc:chgData name="PETER YIN" userId="6d209250-1a78-49dd-acfb-b41e490fba4e" providerId="ADAL" clId="{B5840CA9-2661-4565-B1DA-88E385A79BAF}" dt="2025-07-30T01:16:32.513" v="1140" actId="6549"/>
      <pc:docMkLst>
        <pc:docMk/>
      </pc:docMkLst>
      <pc:sldChg chg="modSp mod">
        <pc:chgData name="PETER YIN" userId="6d209250-1a78-49dd-acfb-b41e490fba4e" providerId="ADAL" clId="{B5840CA9-2661-4565-B1DA-88E385A79BAF}" dt="2025-07-29T12:44:16.557" v="76" actId="20577"/>
        <pc:sldMkLst>
          <pc:docMk/>
          <pc:sldMk cId="0" sldId="264"/>
        </pc:sldMkLst>
        <pc:spChg chg="mod">
          <ac:chgData name="PETER YIN" userId="6d209250-1a78-49dd-acfb-b41e490fba4e" providerId="ADAL" clId="{B5840CA9-2661-4565-B1DA-88E385A79BAF}" dt="2025-07-29T12:44:16.557" v="76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PETER YIN" userId="6d209250-1a78-49dd-acfb-b41e490fba4e" providerId="ADAL" clId="{B5840CA9-2661-4565-B1DA-88E385A79BAF}" dt="2025-07-29T13:47:40.936" v="449" actId="20577"/>
        <pc:sldMkLst>
          <pc:docMk/>
          <pc:sldMk cId="847865562" sldId="268"/>
        </pc:sldMkLst>
        <pc:spChg chg="mod">
          <ac:chgData name="PETER YIN" userId="6d209250-1a78-49dd-acfb-b41e490fba4e" providerId="ADAL" clId="{B5840CA9-2661-4565-B1DA-88E385A79BAF}" dt="2025-07-29T13:47:40.936" v="449" actId="20577"/>
          <ac:spMkLst>
            <pc:docMk/>
            <pc:sldMk cId="847865562" sldId="268"/>
            <ac:spMk id="2" creationId="{A137C78F-6DEB-203B-3DA0-0BA56CA0DD36}"/>
          </ac:spMkLst>
        </pc:spChg>
      </pc:sldChg>
      <pc:sldChg chg="modSp mod">
        <pc:chgData name="PETER YIN" userId="6d209250-1a78-49dd-acfb-b41e490fba4e" providerId="ADAL" clId="{B5840CA9-2661-4565-B1DA-88E385A79BAF}" dt="2025-07-29T12:54:50.734" v="247" actId="20577"/>
        <pc:sldMkLst>
          <pc:docMk/>
          <pc:sldMk cId="1556808239" sldId="269"/>
        </pc:sldMkLst>
        <pc:spChg chg="mod">
          <ac:chgData name="PETER YIN" userId="6d209250-1a78-49dd-acfb-b41e490fba4e" providerId="ADAL" clId="{B5840CA9-2661-4565-B1DA-88E385A79BAF}" dt="2025-07-29T12:54:50.734" v="247" actId="20577"/>
          <ac:spMkLst>
            <pc:docMk/>
            <pc:sldMk cId="1556808239" sldId="269"/>
            <ac:spMk id="2" creationId="{FB37CA34-116C-3894-329F-611CD9C1AF7C}"/>
          </ac:spMkLst>
        </pc:spChg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680753185" sldId="270"/>
        </pc:sldMkLst>
      </pc:sldChg>
      <pc:sldChg chg="del">
        <pc:chgData name="PETER YIN" userId="6d209250-1a78-49dd-acfb-b41e490fba4e" providerId="ADAL" clId="{B5840CA9-2661-4565-B1DA-88E385A79BAF}" dt="2025-07-30T00:39:45.767" v="731" actId="2696"/>
        <pc:sldMkLst>
          <pc:docMk/>
          <pc:sldMk cId="701932486" sldId="304"/>
        </pc:sldMkLst>
      </pc:sldChg>
      <pc:sldChg chg="modSp mod">
        <pc:chgData name="PETER YIN" userId="6d209250-1a78-49dd-acfb-b41e490fba4e" providerId="ADAL" clId="{B5840CA9-2661-4565-B1DA-88E385A79BAF}" dt="2025-07-29T14:14:34.486" v="495" actId="20577"/>
        <pc:sldMkLst>
          <pc:docMk/>
          <pc:sldMk cId="762905844" sldId="305"/>
        </pc:sldMkLst>
        <pc:spChg chg="mod">
          <ac:chgData name="PETER YIN" userId="6d209250-1a78-49dd-acfb-b41e490fba4e" providerId="ADAL" clId="{B5840CA9-2661-4565-B1DA-88E385A79BAF}" dt="2025-07-29T14:14:34.486" v="495" actId="20577"/>
          <ac:spMkLst>
            <pc:docMk/>
            <pc:sldMk cId="762905844" sldId="305"/>
            <ac:spMk id="2" creationId="{711A970E-C0E7-2197-B77D-D67AD4398B8A}"/>
          </ac:spMkLst>
        </pc:spChg>
      </pc:sldChg>
      <pc:sldChg chg="modSp mod">
        <pc:chgData name="PETER YIN" userId="6d209250-1a78-49dd-acfb-b41e490fba4e" providerId="ADAL" clId="{B5840CA9-2661-4565-B1DA-88E385A79BAF}" dt="2025-07-29T14:17:43.937" v="634" actId="404"/>
        <pc:sldMkLst>
          <pc:docMk/>
          <pc:sldMk cId="234574209" sldId="306"/>
        </pc:sldMkLst>
        <pc:spChg chg="mod">
          <ac:chgData name="PETER YIN" userId="6d209250-1a78-49dd-acfb-b41e490fba4e" providerId="ADAL" clId="{B5840CA9-2661-4565-B1DA-88E385A79BAF}" dt="2025-07-29T14:17:43.937" v="634" actId="404"/>
          <ac:spMkLst>
            <pc:docMk/>
            <pc:sldMk cId="234574209" sldId="306"/>
            <ac:spMk id="2" creationId="{2666699C-B0FB-ABE6-8C57-D39A03F305AB}"/>
          </ac:spMkLst>
        </pc:spChg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424656413" sldId="307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1958928192" sldId="308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225546591" sldId="309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3204068275" sldId="310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4180639249" sldId="311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662520734" sldId="312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1114281099" sldId="313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1296216612" sldId="314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1779632566" sldId="315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2492149424" sldId="316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2364365159" sldId="317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3423861337" sldId="318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250064607" sldId="319"/>
        </pc:sldMkLst>
      </pc:sldChg>
      <pc:sldChg chg="del">
        <pc:chgData name="PETER YIN" userId="6d209250-1a78-49dd-acfb-b41e490fba4e" providerId="ADAL" clId="{B5840CA9-2661-4565-B1DA-88E385A79BAF}" dt="2025-07-30T01:13:51.474" v="1046" actId="47"/>
        <pc:sldMkLst>
          <pc:docMk/>
          <pc:sldMk cId="771415325" sldId="320"/>
        </pc:sldMkLst>
      </pc:sldChg>
      <pc:sldChg chg="addSp delSp modSp mod ord">
        <pc:chgData name="PETER YIN" userId="6d209250-1a78-49dd-acfb-b41e490fba4e" providerId="ADAL" clId="{B5840CA9-2661-4565-B1DA-88E385A79BAF}" dt="2025-07-30T00:48:08.116" v="746" actId="1076"/>
        <pc:sldMkLst>
          <pc:docMk/>
          <pc:sldMk cId="2636616381" sldId="321"/>
        </pc:sldMkLst>
        <pc:picChg chg="add mod">
          <ac:chgData name="PETER YIN" userId="6d209250-1a78-49dd-acfb-b41e490fba4e" providerId="ADAL" clId="{B5840CA9-2661-4565-B1DA-88E385A79BAF}" dt="2025-07-30T00:47:50.576" v="744" actId="14100"/>
          <ac:picMkLst>
            <pc:docMk/>
            <pc:sldMk cId="2636616381" sldId="321"/>
            <ac:picMk id="2" creationId="{432CA2C2-3ACF-F981-C3B1-EE92FDEFC0C7}"/>
          </ac:picMkLst>
        </pc:picChg>
        <pc:picChg chg="add mod">
          <ac:chgData name="PETER YIN" userId="6d209250-1a78-49dd-acfb-b41e490fba4e" providerId="ADAL" clId="{B5840CA9-2661-4565-B1DA-88E385A79BAF}" dt="2025-07-30T00:48:08.116" v="746" actId="1076"/>
          <ac:picMkLst>
            <pc:docMk/>
            <pc:sldMk cId="2636616381" sldId="321"/>
            <ac:picMk id="3" creationId="{1E6069EC-71D7-102B-940A-D33B9BE05620}"/>
          </ac:picMkLst>
        </pc:picChg>
        <pc:picChg chg="del">
          <ac:chgData name="PETER YIN" userId="6d209250-1a78-49dd-acfb-b41e490fba4e" providerId="ADAL" clId="{B5840CA9-2661-4565-B1DA-88E385A79BAF}" dt="2025-07-30T00:46:44.135" v="732" actId="478"/>
          <ac:picMkLst>
            <pc:docMk/>
            <pc:sldMk cId="2636616381" sldId="321"/>
            <ac:picMk id="6" creationId="{4C3FC162-0357-E9AC-8756-31DC34091135}"/>
          </ac:picMkLst>
        </pc:picChg>
      </pc:sldChg>
      <pc:sldChg chg="addSp delSp modSp mod ord">
        <pc:chgData name="PETER YIN" userId="6d209250-1a78-49dd-acfb-b41e490fba4e" providerId="ADAL" clId="{B5840CA9-2661-4565-B1DA-88E385A79BAF}" dt="2025-07-30T00:48:48.191" v="755" actId="1076"/>
        <pc:sldMkLst>
          <pc:docMk/>
          <pc:sldMk cId="29834524" sldId="323"/>
        </pc:sldMkLst>
        <pc:picChg chg="add mod">
          <ac:chgData name="PETER YIN" userId="6d209250-1a78-49dd-acfb-b41e490fba4e" providerId="ADAL" clId="{B5840CA9-2661-4565-B1DA-88E385A79BAF}" dt="2025-07-30T00:48:48.191" v="755" actId="1076"/>
          <ac:picMkLst>
            <pc:docMk/>
            <pc:sldMk cId="29834524" sldId="323"/>
            <ac:picMk id="2" creationId="{92022CC0-D4CC-1D8A-A5B2-ABC17165B287}"/>
          </ac:picMkLst>
        </pc:picChg>
        <pc:picChg chg="del">
          <ac:chgData name="PETER YIN" userId="6d209250-1a78-49dd-acfb-b41e490fba4e" providerId="ADAL" clId="{B5840CA9-2661-4565-B1DA-88E385A79BAF}" dt="2025-07-30T00:48:14.633" v="747" actId="478"/>
          <ac:picMkLst>
            <pc:docMk/>
            <pc:sldMk cId="29834524" sldId="323"/>
            <ac:picMk id="4" creationId="{8BD60548-8DEA-B95E-45DB-A127C7DABA1C}"/>
          </ac:picMkLst>
        </pc:picChg>
      </pc:sldChg>
      <pc:sldChg chg="addSp delSp modSp mod ord">
        <pc:chgData name="PETER YIN" userId="6d209250-1a78-49dd-acfb-b41e490fba4e" providerId="ADAL" clId="{B5840CA9-2661-4565-B1DA-88E385A79BAF}" dt="2025-07-30T00:49:02.603" v="760" actId="1076"/>
        <pc:sldMkLst>
          <pc:docMk/>
          <pc:sldMk cId="395378494" sldId="324"/>
        </pc:sldMkLst>
        <pc:picChg chg="add mod">
          <ac:chgData name="PETER YIN" userId="6d209250-1a78-49dd-acfb-b41e490fba4e" providerId="ADAL" clId="{B5840CA9-2661-4565-B1DA-88E385A79BAF}" dt="2025-07-30T00:49:02.603" v="760" actId="1076"/>
          <ac:picMkLst>
            <pc:docMk/>
            <pc:sldMk cId="395378494" sldId="324"/>
            <ac:picMk id="2" creationId="{4F69D3B1-DC51-6AF3-B0C4-5C3FDDDF692B}"/>
          </ac:picMkLst>
        </pc:picChg>
        <pc:picChg chg="del">
          <ac:chgData name="PETER YIN" userId="6d209250-1a78-49dd-acfb-b41e490fba4e" providerId="ADAL" clId="{B5840CA9-2661-4565-B1DA-88E385A79BAF}" dt="2025-07-30T00:48:51.602" v="756" actId="478"/>
          <ac:picMkLst>
            <pc:docMk/>
            <pc:sldMk cId="395378494" sldId="324"/>
            <ac:picMk id="3" creationId="{66ECB21D-C1E7-EDD6-1D59-42918B6E0DA3}"/>
          </ac:picMkLst>
        </pc:picChg>
      </pc:sldChg>
      <pc:sldChg chg="modSp add mod">
        <pc:chgData name="PETER YIN" userId="6d209250-1a78-49dd-acfb-b41e490fba4e" providerId="ADAL" clId="{B5840CA9-2661-4565-B1DA-88E385A79BAF}" dt="2025-07-29T14:20:22.707" v="666" actId="207"/>
        <pc:sldMkLst>
          <pc:docMk/>
          <pc:sldMk cId="1418494907" sldId="325"/>
        </pc:sldMkLst>
        <pc:spChg chg="mod">
          <ac:chgData name="PETER YIN" userId="6d209250-1a78-49dd-acfb-b41e490fba4e" providerId="ADAL" clId="{B5840CA9-2661-4565-B1DA-88E385A79BAF}" dt="2025-07-29T14:20:22.707" v="666" actId="207"/>
          <ac:spMkLst>
            <pc:docMk/>
            <pc:sldMk cId="1418494907" sldId="325"/>
            <ac:spMk id="2" creationId="{955E2A8B-2CA7-03E1-6B00-A81F4816B7AB}"/>
          </ac:spMkLst>
        </pc:spChg>
      </pc:sldChg>
      <pc:sldChg chg="modSp add mod">
        <pc:chgData name="PETER YIN" userId="6d209250-1a78-49dd-acfb-b41e490fba4e" providerId="ADAL" clId="{B5840CA9-2661-4565-B1DA-88E385A79BAF}" dt="2025-07-30T00:39:20.112" v="728" actId="20577"/>
        <pc:sldMkLst>
          <pc:docMk/>
          <pc:sldMk cId="1679438362" sldId="326"/>
        </pc:sldMkLst>
        <pc:spChg chg="mod">
          <ac:chgData name="PETER YIN" userId="6d209250-1a78-49dd-acfb-b41e490fba4e" providerId="ADAL" clId="{B5840CA9-2661-4565-B1DA-88E385A79BAF}" dt="2025-07-30T00:39:20.112" v="728" actId="20577"/>
          <ac:spMkLst>
            <pc:docMk/>
            <pc:sldMk cId="1679438362" sldId="326"/>
            <ac:spMk id="2" creationId="{DF54649A-B257-55BA-1BBB-2CEF1D02AF70}"/>
          </ac:spMkLst>
        </pc:spChg>
      </pc:sldChg>
      <pc:sldChg chg="addSp delSp modSp add mod">
        <pc:chgData name="PETER YIN" userId="6d209250-1a78-49dd-acfb-b41e490fba4e" providerId="ADAL" clId="{B5840CA9-2661-4565-B1DA-88E385A79BAF}" dt="2025-07-30T00:49:39.837" v="768" actId="1076"/>
        <pc:sldMkLst>
          <pc:docMk/>
          <pc:sldMk cId="2527944049" sldId="327"/>
        </pc:sldMkLst>
        <pc:picChg chg="del">
          <ac:chgData name="PETER YIN" userId="6d209250-1a78-49dd-acfb-b41e490fba4e" providerId="ADAL" clId="{B5840CA9-2661-4565-B1DA-88E385A79BAF}" dt="2025-07-30T00:49:24.903" v="762" actId="478"/>
          <ac:picMkLst>
            <pc:docMk/>
            <pc:sldMk cId="2527944049" sldId="327"/>
            <ac:picMk id="2" creationId="{BA0579DC-6DA3-6E23-A939-95A03ED2343B}"/>
          </ac:picMkLst>
        </pc:picChg>
        <pc:picChg chg="add mod">
          <ac:chgData name="PETER YIN" userId="6d209250-1a78-49dd-acfb-b41e490fba4e" providerId="ADAL" clId="{B5840CA9-2661-4565-B1DA-88E385A79BAF}" dt="2025-07-30T00:49:39.837" v="768" actId="1076"/>
          <ac:picMkLst>
            <pc:docMk/>
            <pc:sldMk cId="2527944049" sldId="327"/>
            <ac:picMk id="3" creationId="{D4D16109-513C-C341-DDE9-0FCF6A6128C0}"/>
          </ac:picMkLst>
        </pc:picChg>
      </pc:sldChg>
      <pc:sldChg chg="addSp delSp modSp add mod">
        <pc:chgData name="PETER YIN" userId="6d209250-1a78-49dd-acfb-b41e490fba4e" providerId="ADAL" clId="{B5840CA9-2661-4565-B1DA-88E385A79BAF}" dt="2025-07-30T00:50:43.230" v="782" actId="14100"/>
        <pc:sldMkLst>
          <pc:docMk/>
          <pc:sldMk cId="2321962714" sldId="328"/>
        </pc:sldMkLst>
        <pc:picChg chg="add mod">
          <ac:chgData name="PETER YIN" userId="6d209250-1a78-49dd-acfb-b41e490fba4e" providerId="ADAL" clId="{B5840CA9-2661-4565-B1DA-88E385A79BAF}" dt="2025-07-30T00:50:24.513" v="778" actId="1076"/>
          <ac:picMkLst>
            <pc:docMk/>
            <pc:sldMk cId="2321962714" sldId="328"/>
            <ac:picMk id="2" creationId="{A93FFEC8-B01C-3F59-9E9B-F4840A958F37}"/>
          </ac:picMkLst>
        </pc:picChg>
        <pc:picChg chg="del">
          <ac:chgData name="PETER YIN" userId="6d209250-1a78-49dd-acfb-b41e490fba4e" providerId="ADAL" clId="{B5840CA9-2661-4565-B1DA-88E385A79BAF}" dt="2025-07-30T00:49:50.453" v="770" actId="478"/>
          <ac:picMkLst>
            <pc:docMk/>
            <pc:sldMk cId="2321962714" sldId="328"/>
            <ac:picMk id="3" creationId="{ACFF863B-CE6A-C4B9-9250-B9B47A60874B}"/>
          </ac:picMkLst>
        </pc:picChg>
        <pc:picChg chg="add mod">
          <ac:chgData name="PETER YIN" userId="6d209250-1a78-49dd-acfb-b41e490fba4e" providerId="ADAL" clId="{B5840CA9-2661-4565-B1DA-88E385A79BAF}" dt="2025-07-30T00:50:43.230" v="782" actId="14100"/>
          <ac:picMkLst>
            <pc:docMk/>
            <pc:sldMk cId="2321962714" sldId="328"/>
            <ac:picMk id="4" creationId="{EBB9414E-11C2-B3C2-FC2F-B51879F2BDBF}"/>
          </ac:picMkLst>
        </pc:picChg>
      </pc:sldChg>
      <pc:sldChg chg="addSp delSp modSp add del mod">
        <pc:chgData name="PETER YIN" userId="6d209250-1a78-49dd-acfb-b41e490fba4e" providerId="ADAL" clId="{B5840CA9-2661-4565-B1DA-88E385A79BAF}" dt="2025-07-30T01:13:51.474" v="1046" actId="47"/>
        <pc:sldMkLst>
          <pc:docMk/>
          <pc:sldMk cId="4126627655" sldId="329"/>
        </pc:sldMkLst>
        <pc:picChg chg="del">
          <ac:chgData name="PETER YIN" userId="6d209250-1a78-49dd-acfb-b41e490fba4e" providerId="ADAL" clId="{B5840CA9-2661-4565-B1DA-88E385A79BAF}" dt="2025-07-30T00:50:10.453" v="775" actId="478"/>
          <ac:picMkLst>
            <pc:docMk/>
            <pc:sldMk cId="4126627655" sldId="329"/>
            <ac:picMk id="2" creationId="{D690E04A-9778-4146-C0D9-7136C997E15D}"/>
          </ac:picMkLst>
        </pc:picChg>
        <pc:picChg chg="add del mod">
          <ac:chgData name="PETER YIN" userId="6d209250-1a78-49dd-acfb-b41e490fba4e" providerId="ADAL" clId="{B5840CA9-2661-4565-B1DA-88E385A79BAF}" dt="2025-07-30T00:50:33.311" v="779" actId="21"/>
          <ac:picMkLst>
            <pc:docMk/>
            <pc:sldMk cId="4126627655" sldId="329"/>
            <ac:picMk id="3" creationId="{EBB9414E-11C2-B3C2-FC2F-B51879F2BDBF}"/>
          </ac:picMkLst>
        </pc:picChg>
      </pc:sldChg>
      <pc:sldChg chg="modSp add mod">
        <pc:chgData name="PETER YIN" userId="6d209250-1a78-49dd-acfb-b41e490fba4e" providerId="ADAL" clId="{B5840CA9-2661-4565-B1DA-88E385A79BAF}" dt="2025-07-30T01:07:17.040" v="876" actId="20577"/>
        <pc:sldMkLst>
          <pc:docMk/>
          <pc:sldMk cId="1821068551" sldId="330"/>
        </pc:sldMkLst>
        <pc:spChg chg="mod">
          <ac:chgData name="PETER YIN" userId="6d209250-1a78-49dd-acfb-b41e490fba4e" providerId="ADAL" clId="{B5840CA9-2661-4565-B1DA-88E385A79BAF}" dt="2025-07-30T01:07:17.040" v="876" actId="20577"/>
          <ac:spMkLst>
            <pc:docMk/>
            <pc:sldMk cId="1821068551" sldId="330"/>
            <ac:spMk id="2" creationId="{2C51EEA5-4586-71E0-0227-CFD4208572F6}"/>
          </ac:spMkLst>
        </pc:spChg>
      </pc:sldChg>
      <pc:sldChg chg="modSp add mod">
        <pc:chgData name="PETER YIN" userId="6d209250-1a78-49dd-acfb-b41e490fba4e" providerId="ADAL" clId="{B5840CA9-2661-4565-B1DA-88E385A79BAF}" dt="2025-07-30T01:07:22.518" v="877" actId="20577"/>
        <pc:sldMkLst>
          <pc:docMk/>
          <pc:sldMk cId="845812363" sldId="331"/>
        </pc:sldMkLst>
        <pc:spChg chg="mod">
          <ac:chgData name="PETER YIN" userId="6d209250-1a78-49dd-acfb-b41e490fba4e" providerId="ADAL" clId="{B5840CA9-2661-4565-B1DA-88E385A79BAF}" dt="2025-07-30T01:07:22.518" v="877" actId="20577"/>
          <ac:spMkLst>
            <pc:docMk/>
            <pc:sldMk cId="845812363" sldId="331"/>
            <ac:spMk id="2" creationId="{83CD9389-FAB0-48BB-2FEB-444FF89298F9}"/>
          </ac:spMkLst>
        </pc:spChg>
      </pc:sldChg>
      <pc:sldChg chg="modSp add mod">
        <pc:chgData name="PETER YIN" userId="6d209250-1a78-49dd-acfb-b41e490fba4e" providerId="ADAL" clId="{B5840CA9-2661-4565-B1DA-88E385A79BAF}" dt="2025-07-30T01:09:14.836" v="992" actId="14100"/>
        <pc:sldMkLst>
          <pc:docMk/>
          <pc:sldMk cId="3859630053" sldId="332"/>
        </pc:sldMkLst>
        <pc:spChg chg="mod">
          <ac:chgData name="PETER YIN" userId="6d209250-1a78-49dd-acfb-b41e490fba4e" providerId="ADAL" clId="{B5840CA9-2661-4565-B1DA-88E385A79BAF}" dt="2025-07-30T01:09:14.836" v="992" actId="14100"/>
          <ac:spMkLst>
            <pc:docMk/>
            <pc:sldMk cId="3859630053" sldId="332"/>
            <ac:spMk id="2" creationId="{0A8A6D49-617A-1B32-D918-0D8D75CB912D}"/>
          </ac:spMkLst>
        </pc:spChg>
      </pc:sldChg>
      <pc:sldChg chg="modSp add mod">
        <pc:chgData name="PETER YIN" userId="6d209250-1a78-49dd-acfb-b41e490fba4e" providerId="ADAL" clId="{B5840CA9-2661-4565-B1DA-88E385A79BAF}" dt="2025-07-30T01:10:28.707" v="1008" actId="20577"/>
        <pc:sldMkLst>
          <pc:docMk/>
          <pc:sldMk cId="470573311" sldId="333"/>
        </pc:sldMkLst>
        <pc:spChg chg="mod">
          <ac:chgData name="PETER YIN" userId="6d209250-1a78-49dd-acfb-b41e490fba4e" providerId="ADAL" clId="{B5840CA9-2661-4565-B1DA-88E385A79BAF}" dt="2025-07-30T01:10:28.707" v="1008" actId="20577"/>
          <ac:spMkLst>
            <pc:docMk/>
            <pc:sldMk cId="470573311" sldId="333"/>
            <ac:spMk id="2" creationId="{8BD005E8-8E51-FC95-7828-4E3370C560FA}"/>
          </ac:spMkLst>
        </pc:spChg>
      </pc:sldChg>
      <pc:sldChg chg="modSp add mod">
        <pc:chgData name="PETER YIN" userId="6d209250-1a78-49dd-acfb-b41e490fba4e" providerId="ADAL" clId="{B5840CA9-2661-4565-B1DA-88E385A79BAF}" dt="2025-07-30T01:12:19.695" v="1028" actId="20577"/>
        <pc:sldMkLst>
          <pc:docMk/>
          <pc:sldMk cId="1907031364" sldId="334"/>
        </pc:sldMkLst>
        <pc:spChg chg="mod">
          <ac:chgData name="PETER YIN" userId="6d209250-1a78-49dd-acfb-b41e490fba4e" providerId="ADAL" clId="{B5840CA9-2661-4565-B1DA-88E385A79BAF}" dt="2025-07-30T01:12:19.695" v="1028" actId="20577"/>
          <ac:spMkLst>
            <pc:docMk/>
            <pc:sldMk cId="1907031364" sldId="334"/>
            <ac:spMk id="2" creationId="{D6990931-B464-7B71-6C4F-93CFB7120401}"/>
          </ac:spMkLst>
        </pc:spChg>
      </pc:sldChg>
      <pc:sldChg chg="modSp add mod">
        <pc:chgData name="PETER YIN" userId="6d209250-1a78-49dd-acfb-b41e490fba4e" providerId="ADAL" clId="{B5840CA9-2661-4565-B1DA-88E385A79BAF}" dt="2025-07-30T01:13:29.108" v="1045" actId="207"/>
        <pc:sldMkLst>
          <pc:docMk/>
          <pc:sldMk cId="832207585" sldId="335"/>
        </pc:sldMkLst>
        <pc:spChg chg="mod">
          <ac:chgData name="PETER YIN" userId="6d209250-1a78-49dd-acfb-b41e490fba4e" providerId="ADAL" clId="{B5840CA9-2661-4565-B1DA-88E385A79BAF}" dt="2025-07-30T01:13:29.108" v="1045" actId="207"/>
          <ac:spMkLst>
            <pc:docMk/>
            <pc:sldMk cId="832207585" sldId="335"/>
            <ac:spMk id="2" creationId="{56B5CE24-6F3D-9BF9-7924-962C50BE14FC}"/>
          </ac:spMkLst>
        </pc:spChg>
      </pc:sldChg>
      <pc:sldChg chg="modSp add mod">
        <pc:chgData name="PETER YIN" userId="6d209250-1a78-49dd-acfb-b41e490fba4e" providerId="ADAL" clId="{B5840CA9-2661-4565-B1DA-88E385A79BAF}" dt="2025-07-30T01:16:32.513" v="1140" actId="6549"/>
        <pc:sldMkLst>
          <pc:docMk/>
          <pc:sldMk cId="4143044613" sldId="336"/>
        </pc:sldMkLst>
        <pc:spChg chg="mod">
          <ac:chgData name="PETER YIN" userId="6d209250-1a78-49dd-acfb-b41e490fba4e" providerId="ADAL" clId="{B5840CA9-2661-4565-B1DA-88E385A79BAF}" dt="2025-07-30T01:16:32.513" v="1140" actId="6549"/>
          <ac:spMkLst>
            <pc:docMk/>
            <pc:sldMk cId="4143044613" sldId="336"/>
            <ac:spMk id="2" creationId="{2B404C46-6224-CDE3-7B6F-0E51D264C7E4}"/>
          </ac:spMkLst>
        </pc:spChg>
      </pc:sldChg>
    </pc:docChg>
  </pc:docChgLst>
  <pc:docChgLst>
    <pc:chgData name="PETER YIN" userId="6d209250-1a78-49dd-acfb-b41e490fba4e" providerId="ADAL" clId="{951A58E5-18A4-4FF3-8312-334B724B4E6F}"/>
    <pc:docChg chg="undo custSel addSld delSld modSld">
      <pc:chgData name="PETER YIN" userId="6d209250-1a78-49dd-acfb-b41e490fba4e" providerId="ADAL" clId="{951A58E5-18A4-4FF3-8312-334B724B4E6F}" dt="2025-07-25T03:04:41.686" v="2114" actId="20577"/>
      <pc:docMkLst>
        <pc:docMk/>
      </pc:docMkLst>
      <pc:sldChg chg="modSp mod">
        <pc:chgData name="PETER YIN" userId="6d209250-1a78-49dd-acfb-b41e490fba4e" providerId="ADAL" clId="{951A58E5-18A4-4FF3-8312-334B724B4E6F}" dt="2025-07-24T13:23:08.178" v="102" actId="404"/>
        <pc:sldMkLst>
          <pc:docMk/>
          <pc:sldMk cId="0" sldId="264"/>
        </pc:sldMkLst>
        <pc:spChg chg="mod">
          <ac:chgData name="PETER YIN" userId="6d209250-1a78-49dd-acfb-b41e490fba4e" providerId="ADAL" clId="{951A58E5-18A4-4FF3-8312-334B724B4E6F}" dt="2025-07-24T13:23:08.178" v="102" actId="404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PETER YIN" userId="6d209250-1a78-49dd-acfb-b41e490fba4e" providerId="ADAL" clId="{951A58E5-18A4-4FF3-8312-334B724B4E6F}" dt="2025-07-24T14:15:20.099" v="686" actId="20577"/>
        <pc:sldMkLst>
          <pc:docMk/>
          <pc:sldMk cId="847865562" sldId="268"/>
        </pc:sldMkLst>
        <pc:spChg chg="mod">
          <ac:chgData name="PETER YIN" userId="6d209250-1a78-49dd-acfb-b41e490fba4e" providerId="ADAL" clId="{951A58E5-18A4-4FF3-8312-334B724B4E6F}" dt="2025-07-24T14:15:20.099" v="686" actId="20577"/>
          <ac:spMkLst>
            <pc:docMk/>
            <pc:sldMk cId="847865562" sldId="268"/>
            <ac:spMk id="2" creationId="{A137C78F-6DEB-203B-3DA0-0BA56CA0DD36}"/>
          </ac:spMkLst>
        </pc:spChg>
      </pc:sldChg>
      <pc:sldChg chg="modSp mod">
        <pc:chgData name="PETER YIN" userId="6d209250-1a78-49dd-acfb-b41e490fba4e" providerId="ADAL" clId="{951A58E5-18A4-4FF3-8312-334B724B4E6F}" dt="2025-07-24T23:21:52.334" v="2097" actId="20577"/>
        <pc:sldMkLst>
          <pc:docMk/>
          <pc:sldMk cId="1556808239" sldId="269"/>
        </pc:sldMkLst>
        <pc:spChg chg="mod">
          <ac:chgData name="PETER YIN" userId="6d209250-1a78-49dd-acfb-b41e490fba4e" providerId="ADAL" clId="{951A58E5-18A4-4FF3-8312-334B724B4E6F}" dt="2025-07-24T23:21:52.334" v="2097" actId="20577"/>
          <ac:spMkLst>
            <pc:docMk/>
            <pc:sldMk cId="1556808239" sldId="269"/>
            <ac:spMk id="2" creationId="{FB37CA34-116C-3894-329F-611CD9C1AF7C}"/>
          </ac:spMkLst>
        </pc:spChg>
      </pc:sldChg>
      <pc:sldChg chg="modSp mod">
        <pc:chgData name="PETER YIN" userId="6d209250-1a78-49dd-acfb-b41e490fba4e" providerId="ADAL" clId="{951A58E5-18A4-4FF3-8312-334B724B4E6F}" dt="2025-07-24T15:06:56.743" v="1307" actId="20577"/>
        <pc:sldMkLst>
          <pc:docMk/>
          <pc:sldMk cId="680753185" sldId="270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2833438363" sldId="271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3084051961" sldId="272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99996410" sldId="273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707598619" sldId="274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239938893" sldId="275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2840373220" sldId="276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905536849" sldId="277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1398966334" sldId="278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2045887714" sldId="280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1979559842" sldId="281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705746230" sldId="282"/>
        </pc:sldMkLst>
      </pc:sldChg>
      <pc:sldChg chg="del">
        <pc:chgData name="PETER YIN" userId="6d209250-1a78-49dd-acfb-b41e490fba4e" providerId="ADAL" clId="{951A58E5-18A4-4FF3-8312-334B724B4E6F}" dt="2025-07-24T15:24:27.949" v="1554" actId="47"/>
        <pc:sldMkLst>
          <pc:docMk/>
          <pc:sldMk cId="2458352353" sldId="283"/>
        </pc:sldMkLst>
      </pc:sldChg>
      <pc:sldChg chg="del">
        <pc:chgData name="PETER YIN" userId="6d209250-1a78-49dd-acfb-b41e490fba4e" providerId="ADAL" clId="{951A58E5-18A4-4FF3-8312-334B724B4E6F}" dt="2025-07-24T15:24:35.715" v="1555" actId="47"/>
        <pc:sldMkLst>
          <pc:docMk/>
          <pc:sldMk cId="931126058" sldId="284"/>
        </pc:sldMkLst>
      </pc:sldChg>
      <pc:sldChg chg="del">
        <pc:chgData name="PETER YIN" userId="6d209250-1a78-49dd-acfb-b41e490fba4e" providerId="ADAL" clId="{951A58E5-18A4-4FF3-8312-334B724B4E6F}" dt="2025-07-24T15:24:35.715" v="1555" actId="47"/>
        <pc:sldMkLst>
          <pc:docMk/>
          <pc:sldMk cId="2314830597" sldId="285"/>
        </pc:sldMkLst>
      </pc:sldChg>
      <pc:sldChg chg="del">
        <pc:chgData name="PETER YIN" userId="6d209250-1a78-49dd-acfb-b41e490fba4e" providerId="ADAL" clId="{951A58E5-18A4-4FF3-8312-334B724B4E6F}" dt="2025-07-24T15:24:35.715" v="1555" actId="47"/>
        <pc:sldMkLst>
          <pc:docMk/>
          <pc:sldMk cId="1933811135" sldId="286"/>
        </pc:sldMkLst>
      </pc:sldChg>
      <pc:sldChg chg="del">
        <pc:chgData name="PETER YIN" userId="6d209250-1a78-49dd-acfb-b41e490fba4e" providerId="ADAL" clId="{951A58E5-18A4-4FF3-8312-334B724B4E6F}" dt="2025-07-24T15:24:35.715" v="1555" actId="47"/>
        <pc:sldMkLst>
          <pc:docMk/>
          <pc:sldMk cId="2992234130" sldId="287"/>
        </pc:sldMkLst>
      </pc:sldChg>
      <pc:sldChg chg="del">
        <pc:chgData name="PETER YIN" userId="6d209250-1a78-49dd-acfb-b41e490fba4e" providerId="ADAL" clId="{951A58E5-18A4-4FF3-8312-334B724B4E6F}" dt="2025-07-24T15:24:35.715" v="1555" actId="47"/>
        <pc:sldMkLst>
          <pc:docMk/>
          <pc:sldMk cId="451012088" sldId="288"/>
        </pc:sldMkLst>
      </pc:sldChg>
      <pc:sldChg chg="del">
        <pc:chgData name="PETER YIN" userId="6d209250-1a78-49dd-acfb-b41e490fba4e" providerId="ADAL" clId="{951A58E5-18A4-4FF3-8312-334B724B4E6F}" dt="2025-07-24T15:24:39.493" v="1556" actId="47"/>
        <pc:sldMkLst>
          <pc:docMk/>
          <pc:sldMk cId="4282685810" sldId="289"/>
        </pc:sldMkLst>
      </pc:sldChg>
      <pc:sldChg chg="del">
        <pc:chgData name="PETER YIN" userId="6d209250-1a78-49dd-acfb-b41e490fba4e" providerId="ADAL" clId="{951A58E5-18A4-4FF3-8312-334B724B4E6F}" dt="2025-07-24T15:24:39.493" v="1556" actId="47"/>
        <pc:sldMkLst>
          <pc:docMk/>
          <pc:sldMk cId="1245131015" sldId="290"/>
        </pc:sldMkLst>
      </pc:sldChg>
      <pc:sldChg chg="del">
        <pc:chgData name="PETER YIN" userId="6d209250-1a78-49dd-acfb-b41e490fba4e" providerId="ADAL" clId="{951A58E5-18A4-4FF3-8312-334B724B4E6F}" dt="2025-07-24T15:24:39.493" v="1556" actId="47"/>
        <pc:sldMkLst>
          <pc:docMk/>
          <pc:sldMk cId="3169894188" sldId="291"/>
        </pc:sldMkLst>
      </pc:sldChg>
      <pc:sldChg chg="del">
        <pc:chgData name="PETER YIN" userId="6d209250-1a78-49dd-acfb-b41e490fba4e" providerId="ADAL" clId="{951A58E5-18A4-4FF3-8312-334B724B4E6F}" dt="2025-07-24T15:24:39.493" v="1556" actId="47"/>
        <pc:sldMkLst>
          <pc:docMk/>
          <pc:sldMk cId="4188533236" sldId="292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4090807560" sldId="293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333531785" sldId="294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1305310471" sldId="295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1745350732" sldId="296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1480792032" sldId="297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1101337341" sldId="298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146289160" sldId="299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3011572010" sldId="300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918564995" sldId="301"/>
        </pc:sldMkLst>
      </pc:sldChg>
      <pc:sldChg chg="del">
        <pc:chgData name="PETER YIN" userId="6d209250-1a78-49dd-acfb-b41e490fba4e" providerId="ADAL" clId="{951A58E5-18A4-4FF3-8312-334B724B4E6F}" dt="2025-07-24T15:24:45.668" v="1557" actId="47"/>
        <pc:sldMkLst>
          <pc:docMk/>
          <pc:sldMk cId="2325184713" sldId="302"/>
        </pc:sldMkLst>
      </pc:sldChg>
      <pc:sldChg chg="del">
        <pc:chgData name="PETER YIN" userId="6d209250-1a78-49dd-acfb-b41e490fba4e" providerId="ADAL" clId="{951A58E5-18A4-4FF3-8312-334B724B4E6F}" dt="2025-07-24T15:24:35.715" v="1555" actId="47"/>
        <pc:sldMkLst>
          <pc:docMk/>
          <pc:sldMk cId="3476956395" sldId="303"/>
        </pc:sldMkLst>
      </pc:sldChg>
      <pc:sldChg chg="modSp add mod">
        <pc:chgData name="PETER YIN" userId="6d209250-1a78-49dd-acfb-b41e490fba4e" providerId="ADAL" clId="{951A58E5-18A4-4FF3-8312-334B724B4E6F}" dt="2025-07-24T14:32:42.206" v="825" actId="20577"/>
        <pc:sldMkLst>
          <pc:docMk/>
          <pc:sldMk cId="701932486" sldId="304"/>
        </pc:sldMkLst>
      </pc:sldChg>
      <pc:sldChg chg="addSp delSp modSp add mod">
        <pc:chgData name="PETER YIN" userId="6d209250-1a78-49dd-acfb-b41e490fba4e" providerId="ADAL" clId="{951A58E5-18A4-4FF3-8312-334B724B4E6F}" dt="2025-07-24T14:29:39.881" v="760" actId="22"/>
        <pc:sldMkLst>
          <pc:docMk/>
          <pc:sldMk cId="762905844" sldId="305"/>
        </pc:sldMkLst>
        <pc:spChg chg="mod">
          <ac:chgData name="PETER YIN" userId="6d209250-1a78-49dd-acfb-b41e490fba4e" providerId="ADAL" clId="{951A58E5-18A4-4FF3-8312-334B724B4E6F}" dt="2025-07-24T14:28:33.760" v="758" actId="20577"/>
          <ac:spMkLst>
            <pc:docMk/>
            <pc:sldMk cId="762905844" sldId="305"/>
            <ac:spMk id="2" creationId="{711A970E-C0E7-2197-B77D-D67AD4398B8A}"/>
          </ac:spMkLst>
        </pc:spChg>
      </pc:sldChg>
      <pc:sldChg chg="modSp add mod">
        <pc:chgData name="PETER YIN" userId="6d209250-1a78-49dd-acfb-b41e490fba4e" providerId="ADAL" clId="{951A58E5-18A4-4FF3-8312-334B724B4E6F}" dt="2025-07-24T14:30:59.341" v="814" actId="20577"/>
        <pc:sldMkLst>
          <pc:docMk/>
          <pc:sldMk cId="234574209" sldId="306"/>
        </pc:sldMkLst>
        <pc:spChg chg="mod">
          <ac:chgData name="PETER YIN" userId="6d209250-1a78-49dd-acfb-b41e490fba4e" providerId="ADAL" clId="{951A58E5-18A4-4FF3-8312-334B724B4E6F}" dt="2025-07-24T14:30:59.341" v="814" actId="20577"/>
          <ac:spMkLst>
            <pc:docMk/>
            <pc:sldMk cId="234574209" sldId="306"/>
            <ac:spMk id="2" creationId="{2666699C-B0FB-ABE6-8C57-D39A03F305AB}"/>
          </ac:spMkLst>
        </pc:spChg>
      </pc:sldChg>
      <pc:sldChg chg="modSp add mod">
        <pc:chgData name="PETER YIN" userId="6d209250-1a78-49dd-acfb-b41e490fba4e" providerId="ADAL" clId="{951A58E5-18A4-4FF3-8312-334B724B4E6F}" dt="2025-07-24T14:42:31.791" v="942" actId="20577"/>
        <pc:sldMkLst>
          <pc:docMk/>
          <pc:sldMk cId="424656413" sldId="307"/>
        </pc:sldMkLst>
      </pc:sldChg>
      <pc:sldChg chg="modSp add mod">
        <pc:chgData name="PETER YIN" userId="6d209250-1a78-49dd-acfb-b41e490fba4e" providerId="ADAL" clId="{951A58E5-18A4-4FF3-8312-334B724B4E6F}" dt="2025-07-24T14:44:21.554" v="953" actId="20577"/>
        <pc:sldMkLst>
          <pc:docMk/>
          <pc:sldMk cId="1958928192" sldId="308"/>
        </pc:sldMkLst>
      </pc:sldChg>
      <pc:sldChg chg="addSp delSp modSp add mod">
        <pc:chgData name="PETER YIN" userId="6d209250-1a78-49dd-acfb-b41e490fba4e" providerId="ADAL" clId="{951A58E5-18A4-4FF3-8312-334B724B4E6F}" dt="2025-07-24T15:08:48.477" v="1345" actId="22"/>
        <pc:sldMkLst>
          <pc:docMk/>
          <pc:sldMk cId="225546591" sldId="309"/>
        </pc:sldMkLst>
      </pc:sldChg>
      <pc:sldChg chg="modSp add mod">
        <pc:chgData name="PETER YIN" userId="6d209250-1a78-49dd-acfb-b41e490fba4e" providerId="ADAL" clId="{951A58E5-18A4-4FF3-8312-334B724B4E6F}" dt="2025-07-24T15:18:54.762" v="1411"/>
        <pc:sldMkLst>
          <pc:docMk/>
          <pc:sldMk cId="3204068275" sldId="310"/>
        </pc:sldMkLst>
      </pc:sldChg>
      <pc:sldChg chg="modSp add mod">
        <pc:chgData name="PETER YIN" userId="6d209250-1a78-49dd-acfb-b41e490fba4e" providerId="ADAL" clId="{951A58E5-18A4-4FF3-8312-334B724B4E6F}" dt="2025-07-24T15:22:21.754" v="1505" actId="20577"/>
        <pc:sldMkLst>
          <pc:docMk/>
          <pc:sldMk cId="4180639249" sldId="311"/>
        </pc:sldMkLst>
      </pc:sldChg>
      <pc:sldChg chg="modSp add mod">
        <pc:chgData name="PETER YIN" userId="6d209250-1a78-49dd-acfb-b41e490fba4e" providerId="ADAL" clId="{951A58E5-18A4-4FF3-8312-334B724B4E6F}" dt="2025-07-25T03:03:13.828" v="2102" actId="20577"/>
        <pc:sldMkLst>
          <pc:docMk/>
          <pc:sldMk cId="662520734" sldId="312"/>
        </pc:sldMkLst>
      </pc:sldChg>
      <pc:sldChg chg="modSp add mod">
        <pc:chgData name="PETER YIN" userId="6d209250-1a78-49dd-acfb-b41e490fba4e" providerId="ADAL" clId="{951A58E5-18A4-4FF3-8312-334B724B4E6F}" dt="2025-07-25T03:04:21.576" v="2112" actId="6549"/>
        <pc:sldMkLst>
          <pc:docMk/>
          <pc:sldMk cId="1114281099" sldId="313"/>
        </pc:sldMkLst>
      </pc:sldChg>
      <pc:sldChg chg="modSp add mod">
        <pc:chgData name="PETER YIN" userId="6d209250-1a78-49dd-acfb-b41e490fba4e" providerId="ADAL" clId="{951A58E5-18A4-4FF3-8312-334B724B4E6F}" dt="2025-07-25T03:04:29.463" v="2113" actId="6549"/>
        <pc:sldMkLst>
          <pc:docMk/>
          <pc:sldMk cId="1296216612" sldId="314"/>
        </pc:sldMkLst>
      </pc:sldChg>
      <pc:sldChg chg="modSp add mod">
        <pc:chgData name="PETER YIN" userId="6d209250-1a78-49dd-acfb-b41e490fba4e" providerId="ADAL" clId="{951A58E5-18A4-4FF3-8312-334B724B4E6F}" dt="2025-07-25T03:04:41.686" v="2114" actId="20577"/>
        <pc:sldMkLst>
          <pc:docMk/>
          <pc:sldMk cId="1779632566" sldId="315"/>
        </pc:sldMkLst>
      </pc:sldChg>
      <pc:sldChg chg="modSp add mod">
        <pc:chgData name="PETER YIN" userId="6d209250-1a78-49dd-acfb-b41e490fba4e" providerId="ADAL" clId="{951A58E5-18A4-4FF3-8312-334B724B4E6F}" dt="2025-07-25T03:03:42.697" v="2106" actId="20577"/>
        <pc:sldMkLst>
          <pc:docMk/>
          <pc:sldMk cId="2492149424" sldId="316"/>
        </pc:sldMkLst>
      </pc:sldChg>
      <pc:sldChg chg="modSp add mod">
        <pc:chgData name="PETER YIN" userId="6d209250-1a78-49dd-acfb-b41e490fba4e" providerId="ADAL" clId="{951A58E5-18A4-4FF3-8312-334B724B4E6F}" dt="2025-07-25T03:03:54.204" v="2109" actId="20577"/>
        <pc:sldMkLst>
          <pc:docMk/>
          <pc:sldMk cId="2364365159" sldId="317"/>
        </pc:sldMkLst>
      </pc:sldChg>
      <pc:sldChg chg="modSp add mod">
        <pc:chgData name="PETER YIN" userId="6d209250-1a78-49dd-acfb-b41e490fba4e" providerId="ADAL" clId="{951A58E5-18A4-4FF3-8312-334B724B4E6F}" dt="2025-07-25T03:04:03.193" v="2110" actId="6549"/>
        <pc:sldMkLst>
          <pc:docMk/>
          <pc:sldMk cId="3423861337" sldId="318"/>
        </pc:sldMkLst>
      </pc:sldChg>
      <pc:sldChg chg="modSp add mod">
        <pc:chgData name="PETER YIN" userId="6d209250-1a78-49dd-acfb-b41e490fba4e" providerId="ADAL" clId="{951A58E5-18A4-4FF3-8312-334B724B4E6F}" dt="2025-07-24T15:47:10.618" v="1892"/>
        <pc:sldMkLst>
          <pc:docMk/>
          <pc:sldMk cId="250064607" sldId="319"/>
        </pc:sldMkLst>
      </pc:sldChg>
      <pc:sldChg chg="modSp add mod">
        <pc:chgData name="PETER YIN" userId="6d209250-1a78-49dd-acfb-b41e490fba4e" providerId="ADAL" clId="{951A58E5-18A4-4FF3-8312-334B724B4E6F}" dt="2025-07-24T15:53:13.541" v="2048" actId="403"/>
        <pc:sldMkLst>
          <pc:docMk/>
          <pc:sldMk cId="771415325" sldId="320"/>
        </pc:sldMkLst>
      </pc:sldChg>
      <pc:sldChg chg="addSp delSp modSp add mod">
        <pc:chgData name="PETER YIN" userId="6d209250-1a78-49dd-acfb-b41e490fba4e" providerId="ADAL" clId="{951A58E5-18A4-4FF3-8312-334B724B4E6F}" dt="2025-07-24T15:55:52.402" v="2053" actId="1076"/>
        <pc:sldMkLst>
          <pc:docMk/>
          <pc:sldMk cId="2636616381" sldId="321"/>
        </pc:sldMkLst>
      </pc:sldChg>
      <pc:sldChg chg="addSp delSp modSp add del mod">
        <pc:chgData name="PETER YIN" userId="6d209250-1a78-49dd-acfb-b41e490fba4e" providerId="ADAL" clId="{951A58E5-18A4-4FF3-8312-334B724B4E6F}" dt="2025-07-24T16:23:06.542" v="2068" actId="2696"/>
        <pc:sldMkLst>
          <pc:docMk/>
          <pc:sldMk cId="3187616058" sldId="322"/>
        </pc:sldMkLst>
      </pc:sldChg>
      <pc:sldChg chg="addSp delSp modSp add mod">
        <pc:chgData name="PETER YIN" userId="6d209250-1a78-49dd-acfb-b41e490fba4e" providerId="ADAL" clId="{951A58E5-18A4-4FF3-8312-334B724B4E6F}" dt="2025-07-24T15:57:55.640" v="2063" actId="22"/>
        <pc:sldMkLst>
          <pc:docMk/>
          <pc:sldMk cId="29834524" sldId="323"/>
        </pc:sldMkLst>
      </pc:sldChg>
      <pc:sldChg chg="addSp delSp modSp add mod">
        <pc:chgData name="PETER YIN" userId="6d209250-1a78-49dd-acfb-b41e490fba4e" providerId="ADAL" clId="{951A58E5-18A4-4FF3-8312-334B724B4E6F}" dt="2025-07-24T15:58:20.575" v="2067" actId="1076"/>
        <pc:sldMkLst>
          <pc:docMk/>
          <pc:sldMk cId="395378494" sldId="324"/>
        </pc:sldMkLst>
      </pc:sldChg>
    </pc:docChg>
  </pc:docChgLst>
  <pc:docChgLst>
    <pc:chgData name="PETER YIN" userId="6d209250-1a78-49dd-acfb-b41e490fba4e" providerId="ADAL" clId="{E7E281A7-8EE9-417B-9577-CE8E8B1CD7B6}"/>
    <pc:docChg chg="custSel addSld delSld modSld">
      <pc:chgData name="PETER YIN" userId="6d209250-1a78-49dd-acfb-b41e490fba4e" providerId="ADAL" clId="{E7E281A7-8EE9-417B-9577-CE8E8B1CD7B6}" dt="2025-07-31T15:35:07.718" v="560" actId="20577"/>
      <pc:docMkLst>
        <pc:docMk/>
      </pc:docMkLst>
      <pc:sldChg chg="modSp mod">
        <pc:chgData name="PETER YIN" userId="6d209250-1a78-49dd-acfb-b41e490fba4e" providerId="ADAL" clId="{E7E281A7-8EE9-417B-9577-CE8E8B1CD7B6}" dt="2025-07-31T15:35:07.718" v="560" actId="20577"/>
        <pc:sldMkLst>
          <pc:docMk/>
          <pc:sldMk cId="0" sldId="264"/>
        </pc:sldMkLst>
        <pc:spChg chg="mod">
          <ac:chgData name="PETER YIN" userId="6d209250-1a78-49dd-acfb-b41e490fba4e" providerId="ADAL" clId="{E7E281A7-8EE9-417B-9577-CE8E8B1CD7B6}" dt="2025-07-31T15:35:07.718" v="560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PETER YIN" userId="6d209250-1a78-49dd-acfb-b41e490fba4e" providerId="ADAL" clId="{E7E281A7-8EE9-417B-9577-CE8E8B1CD7B6}" dt="2025-07-31T15:27:19.803" v="237" actId="20577"/>
        <pc:sldMkLst>
          <pc:docMk/>
          <pc:sldMk cId="847865562" sldId="268"/>
        </pc:sldMkLst>
        <pc:spChg chg="mod">
          <ac:chgData name="PETER YIN" userId="6d209250-1a78-49dd-acfb-b41e490fba4e" providerId="ADAL" clId="{E7E281A7-8EE9-417B-9577-CE8E8B1CD7B6}" dt="2025-07-31T15:27:19.803" v="237" actId="20577"/>
          <ac:spMkLst>
            <pc:docMk/>
            <pc:sldMk cId="847865562" sldId="268"/>
            <ac:spMk id="2" creationId="{A137C78F-6DEB-203B-3DA0-0BA56CA0DD36}"/>
          </ac:spMkLst>
        </pc:spChg>
      </pc:sldChg>
      <pc:sldChg chg="modSp mod">
        <pc:chgData name="PETER YIN" userId="6d209250-1a78-49dd-acfb-b41e490fba4e" providerId="ADAL" clId="{E7E281A7-8EE9-417B-9577-CE8E8B1CD7B6}" dt="2025-07-31T15:24:50.467" v="126" actId="20577"/>
        <pc:sldMkLst>
          <pc:docMk/>
          <pc:sldMk cId="1556808239" sldId="269"/>
        </pc:sldMkLst>
        <pc:spChg chg="mod">
          <ac:chgData name="PETER YIN" userId="6d209250-1a78-49dd-acfb-b41e490fba4e" providerId="ADAL" clId="{E7E281A7-8EE9-417B-9577-CE8E8B1CD7B6}" dt="2025-07-31T15:24:50.467" v="126" actId="20577"/>
          <ac:spMkLst>
            <pc:docMk/>
            <pc:sldMk cId="1556808239" sldId="269"/>
            <ac:spMk id="2" creationId="{FB37CA34-116C-3894-329F-611CD9C1AF7C}"/>
          </ac:spMkLst>
        </pc:spChg>
      </pc:sldChg>
      <pc:sldChg chg="modSp mod">
        <pc:chgData name="PETER YIN" userId="6d209250-1a78-49dd-acfb-b41e490fba4e" providerId="ADAL" clId="{E7E281A7-8EE9-417B-9577-CE8E8B1CD7B6}" dt="2025-07-31T15:29:14.951" v="261" actId="20577"/>
        <pc:sldMkLst>
          <pc:docMk/>
          <pc:sldMk cId="762905844" sldId="305"/>
        </pc:sldMkLst>
        <pc:spChg chg="mod">
          <ac:chgData name="PETER YIN" userId="6d209250-1a78-49dd-acfb-b41e490fba4e" providerId="ADAL" clId="{E7E281A7-8EE9-417B-9577-CE8E8B1CD7B6}" dt="2025-07-31T15:29:14.951" v="261" actId="20577"/>
          <ac:spMkLst>
            <pc:docMk/>
            <pc:sldMk cId="762905844" sldId="305"/>
            <ac:spMk id="2" creationId="{711A970E-C0E7-2197-B77D-D67AD4398B8A}"/>
          </ac:spMkLst>
        </pc:spChg>
      </pc:sldChg>
      <pc:sldChg chg="modSp mod">
        <pc:chgData name="PETER YIN" userId="6d209250-1a78-49dd-acfb-b41e490fba4e" providerId="ADAL" clId="{E7E281A7-8EE9-417B-9577-CE8E8B1CD7B6}" dt="2025-07-31T15:30:43.738" v="377" actId="404"/>
        <pc:sldMkLst>
          <pc:docMk/>
          <pc:sldMk cId="234574209" sldId="306"/>
        </pc:sldMkLst>
        <pc:spChg chg="mod">
          <ac:chgData name="PETER YIN" userId="6d209250-1a78-49dd-acfb-b41e490fba4e" providerId="ADAL" clId="{E7E281A7-8EE9-417B-9577-CE8E8B1CD7B6}" dt="2025-07-31T15:30:43.738" v="377" actId="404"/>
          <ac:spMkLst>
            <pc:docMk/>
            <pc:sldMk cId="234574209" sldId="306"/>
            <ac:spMk id="2" creationId="{2666699C-B0FB-ABE6-8C57-D39A03F305AB}"/>
          </ac:spMkLst>
        </pc:spChg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2636616381" sldId="321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29834524" sldId="323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395378494" sldId="324"/>
        </pc:sldMkLst>
      </pc:sldChg>
      <pc:sldChg chg="addSp modSp mod">
        <pc:chgData name="PETER YIN" userId="6d209250-1a78-49dd-acfb-b41e490fba4e" providerId="ADAL" clId="{E7E281A7-8EE9-417B-9577-CE8E8B1CD7B6}" dt="2025-07-31T15:31:31.431" v="392" actId="1076"/>
        <pc:sldMkLst>
          <pc:docMk/>
          <pc:sldMk cId="1418494907" sldId="325"/>
        </pc:sldMkLst>
        <pc:spChg chg="mod">
          <ac:chgData name="PETER YIN" userId="6d209250-1a78-49dd-acfb-b41e490fba4e" providerId="ADAL" clId="{E7E281A7-8EE9-417B-9577-CE8E8B1CD7B6}" dt="2025-07-31T15:31:11.484" v="387" actId="6549"/>
          <ac:spMkLst>
            <pc:docMk/>
            <pc:sldMk cId="1418494907" sldId="325"/>
            <ac:spMk id="2" creationId="{955E2A8B-2CA7-03E1-6B00-A81F4816B7AB}"/>
          </ac:spMkLst>
        </pc:spChg>
        <pc:spChg chg="add mod">
          <ac:chgData name="PETER YIN" userId="6d209250-1a78-49dd-acfb-b41e490fba4e" providerId="ADAL" clId="{E7E281A7-8EE9-417B-9577-CE8E8B1CD7B6}" dt="2025-07-31T15:31:31.431" v="392" actId="1076"/>
          <ac:spMkLst>
            <pc:docMk/>
            <pc:sldMk cId="1418494907" sldId="325"/>
            <ac:spMk id="4" creationId="{F2B62095-5F9C-72E3-A152-A4C025BC3D16}"/>
          </ac:spMkLst>
        </pc:spChg>
        <pc:graphicFrameChg chg="add mod">
          <ac:chgData name="PETER YIN" userId="6d209250-1a78-49dd-acfb-b41e490fba4e" providerId="ADAL" clId="{E7E281A7-8EE9-417B-9577-CE8E8B1CD7B6}" dt="2025-07-31T15:31:31.431" v="392" actId="1076"/>
          <ac:graphicFrameMkLst>
            <pc:docMk/>
            <pc:sldMk cId="1418494907" sldId="325"/>
            <ac:graphicFrameMk id="3" creationId="{34AE34CB-1685-AECB-4327-F25D199D5276}"/>
          </ac:graphicFrameMkLst>
        </pc:graphicFrameChg>
      </pc:sldChg>
      <pc:sldChg chg="modSp mod">
        <pc:chgData name="PETER YIN" userId="6d209250-1a78-49dd-acfb-b41e490fba4e" providerId="ADAL" clId="{E7E281A7-8EE9-417B-9577-CE8E8B1CD7B6}" dt="2025-07-31T15:32:39.410" v="533" actId="20577"/>
        <pc:sldMkLst>
          <pc:docMk/>
          <pc:sldMk cId="1679438362" sldId="326"/>
        </pc:sldMkLst>
        <pc:spChg chg="mod">
          <ac:chgData name="PETER YIN" userId="6d209250-1a78-49dd-acfb-b41e490fba4e" providerId="ADAL" clId="{E7E281A7-8EE9-417B-9577-CE8E8B1CD7B6}" dt="2025-07-31T15:32:39.410" v="533" actId="20577"/>
          <ac:spMkLst>
            <pc:docMk/>
            <pc:sldMk cId="1679438362" sldId="326"/>
            <ac:spMk id="2" creationId="{DF54649A-B257-55BA-1BBB-2CEF1D02AF70}"/>
          </ac:spMkLst>
        </pc:spChg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2527944049" sldId="327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2321962714" sldId="328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1821068551" sldId="330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845812363" sldId="331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3859630053" sldId="332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470573311" sldId="333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1907031364" sldId="334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832207585" sldId="335"/>
        </pc:sldMkLst>
      </pc:sldChg>
      <pc:sldChg chg="del">
        <pc:chgData name="PETER YIN" userId="6d209250-1a78-49dd-acfb-b41e490fba4e" providerId="ADAL" clId="{E7E281A7-8EE9-417B-9577-CE8E8B1CD7B6}" dt="2025-07-31T15:34:49.089" v="557" actId="47"/>
        <pc:sldMkLst>
          <pc:docMk/>
          <pc:sldMk cId="4143044613" sldId="336"/>
        </pc:sldMkLst>
      </pc:sldChg>
      <pc:sldChg chg="modSp add mod">
        <pc:chgData name="PETER YIN" userId="6d209250-1a78-49dd-acfb-b41e490fba4e" providerId="ADAL" clId="{E7E281A7-8EE9-417B-9577-CE8E8B1CD7B6}" dt="2025-07-31T15:34:37.384" v="556" actId="108"/>
        <pc:sldMkLst>
          <pc:docMk/>
          <pc:sldMk cId="131481408" sldId="337"/>
        </pc:sldMkLst>
        <pc:spChg chg="mod">
          <ac:chgData name="PETER YIN" userId="6d209250-1a78-49dd-acfb-b41e490fba4e" providerId="ADAL" clId="{E7E281A7-8EE9-417B-9577-CE8E8B1CD7B6}" dt="2025-07-31T15:34:37.384" v="556" actId="108"/>
          <ac:spMkLst>
            <pc:docMk/>
            <pc:sldMk cId="131481408" sldId="337"/>
            <ac:spMk id="2" creationId="{C6E9DC3D-190A-FAAA-A969-61D3180F17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15719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[Add presentation title, presenter name here]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73216" y="0"/>
            <a:ext cx="148319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3E4B8-0279-44CF-86E3-2E6C8FE978A3}" type="datetimeFigureOut">
              <a:rPr lang="en-AU" smtClean="0"/>
              <a:pPr/>
              <a:t>1/08/2025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15719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/>
              <a:t>[Add Presenter contact details here]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73216" y="8686800"/>
            <a:ext cx="148478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95EA-1746-40E9-9108-B8457460127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772619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[Add presentation title, presenter name here]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8A1F-ADE5-45F9-9007-36CE2559749C}" type="datetimeFigureOut">
              <a:rPr lang="en-AU" smtClean="0"/>
              <a:pPr/>
              <a:t>1/08/2025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AU"/>
              <a:t>[Add Presenter contact details here]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BD4F-ED21-46EC-B9E1-362F8586AFD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837757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marR="0" indent="0" algn="l" defTabSz="914400" rtl="0" eaLnBrk="1" fontAlgn="auto" latinLnBrk="0" hangingPunct="1">
      <a:lnSpc>
        <a:spcPts val="1200"/>
      </a:lnSpc>
      <a:spcBef>
        <a:spcPts val="1000"/>
      </a:spcBef>
      <a:spcAft>
        <a:spcPts val="0"/>
      </a:spcAft>
      <a:buClrTx/>
      <a:buSzTx/>
      <a:buFontTx/>
      <a:buNone/>
      <a:tabLst/>
      <a:defRPr sz="1200" b="0" kern="1200">
        <a:solidFill>
          <a:schemeClr val="tx1"/>
        </a:solidFill>
        <a:latin typeface="WordyLight" pitchFamily="2" charset="0"/>
        <a:ea typeface="+mn-ea"/>
        <a:cs typeface="+mn-cs"/>
      </a:defRPr>
    </a:lvl1pPr>
    <a:lvl2pPr marL="180000" indent="-180000" algn="l" defTabSz="914400" rtl="0" eaLnBrk="1" latinLnBrk="0" hangingPunct="1">
      <a:lnSpc>
        <a:spcPts val="1200"/>
      </a:lnSpc>
      <a:spcBef>
        <a:spcPts val="300"/>
      </a:spcBef>
      <a:buFont typeface="WordyLight" pitchFamily="2" charset="0"/>
      <a:buChar char="•"/>
      <a:defRPr sz="1200" kern="1200">
        <a:solidFill>
          <a:schemeClr val="tx1"/>
        </a:solidFill>
        <a:latin typeface="WordyLight" pitchFamily="2" charset="0"/>
        <a:ea typeface="+mn-ea"/>
        <a:cs typeface="+mn-cs"/>
      </a:defRPr>
    </a:lvl2pPr>
    <a:lvl3pPr marL="360000" indent="-180000" algn="l" defTabSz="914400" rtl="0" eaLnBrk="1" latinLnBrk="0" hangingPunct="1">
      <a:lnSpc>
        <a:spcPts val="1200"/>
      </a:lnSpc>
      <a:spcBef>
        <a:spcPts val="300"/>
      </a:spcBef>
      <a:buFont typeface="WordyLight" pitchFamily="2" charset="0"/>
      <a:buChar char="–"/>
      <a:defRPr sz="1200" kern="1200">
        <a:solidFill>
          <a:schemeClr val="tx1"/>
        </a:solidFill>
        <a:latin typeface="WordyLight" pitchFamily="2" charset="0"/>
        <a:ea typeface="+mn-ea"/>
        <a:cs typeface="+mn-cs"/>
      </a:defRPr>
    </a:lvl3pPr>
    <a:lvl4pPr marL="540000" indent="-180000" algn="l" defTabSz="914400" rtl="0" eaLnBrk="1" latinLnBrk="0" hangingPunct="1">
      <a:lnSpc>
        <a:spcPts val="1200"/>
      </a:lnSpc>
      <a:spcBef>
        <a:spcPts val="300"/>
      </a:spcBef>
      <a:buFont typeface="WordyLight" pitchFamily="2" charset="0"/>
      <a:buChar char="•"/>
      <a:defRPr sz="1200" kern="1200">
        <a:solidFill>
          <a:schemeClr val="tx1"/>
        </a:solidFill>
        <a:latin typeface="WordyLight" pitchFamily="2" charset="0"/>
        <a:ea typeface="+mn-ea"/>
        <a:cs typeface="+mn-cs"/>
      </a:defRPr>
    </a:lvl4pPr>
    <a:lvl5pPr marL="720000" indent="-180000" algn="l" defTabSz="914400" rtl="0" eaLnBrk="1" latinLnBrk="0" hangingPunct="1">
      <a:lnSpc>
        <a:spcPts val="1200"/>
      </a:lnSpc>
      <a:spcBef>
        <a:spcPts val="300"/>
      </a:spcBef>
      <a:buFont typeface="WordyLight" pitchFamily="2" charset="0"/>
      <a:buChar char="–"/>
      <a:defRPr sz="1200" kern="1200">
        <a:solidFill>
          <a:schemeClr val="tx1"/>
        </a:solidFill>
        <a:latin typeface="WordyLigh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 bwMode="auto">
          <a:xfrm>
            <a:off x="467544" y="155679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86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1800200"/>
          </a:xfrm>
        </p:spPr>
        <p:txBody>
          <a:bodyPr>
            <a:noAutofit/>
          </a:bodyPr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section title.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2492896"/>
            <a:ext cx="8785101" cy="2447925"/>
          </a:xfrm>
        </p:spPr>
        <p:txBody>
          <a:bodyPr/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add headline.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4664"/>
            <a:ext cx="8208912" cy="1080120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820834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pic>
        <p:nvPicPr>
          <p:cNvPr id="7" name="Picture 6" descr="122183006.jpg"/>
          <p:cNvPicPr>
            <a:picLocks noChangeAspect="1"/>
          </p:cNvPicPr>
          <p:nvPr userDrawn="1"/>
        </p:nvPicPr>
        <p:blipFill>
          <a:blip r:embed="rId2" cstate="print"/>
          <a:srcRect l="20075" t="18575" r="15351"/>
          <a:stretch>
            <a:fillRect/>
          </a:stretch>
        </p:blipFill>
        <p:spPr>
          <a:xfrm>
            <a:off x="4860032" y="1844824"/>
            <a:ext cx="3600400" cy="3185515"/>
          </a:xfrm>
          <a:prstGeom prst="rect">
            <a:avLst/>
          </a:prstGeom>
        </p:spPr>
      </p:pic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None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3312368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None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39553"/>
            <a:ext cx="8064896" cy="4617640"/>
          </a:xfrm>
        </p:spPr>
        <p:txBody>
          <a:bodyPr>
            <a:noAutofit/>
          </a:bodyPr>
          <a:lstStyle>
            <a:lvl1pPr marL="0" indent="0">
              <a:buNone/>
              <a:defRPr sz="96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cover title.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5349215"/>
            <a:ext cx="4536504" cy="1056118"/>
          </a:xfrm>
          <a:solidFill>
            <a:schemeClr val="accent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chemeClr val="bg1">
                  <a:lumMod val="85000"/>
                </a:schemeClr>
              </a:buClr>
              <a:buFontTx/>
              <a:buNone/>
              <a:defRPr sz="2400" b="1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HINT!!!    Select Home &gt; New Slide to add pre-built slide formats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4752528"/>
          </a:xfrm>
        </p:spPr>
        <p:txBody>
          <a:bodyPr>
            <a:noAutofit/>
          </a:bodyPr>
          <a:lstStyle>
            <a:lvl1pPr marL="0" indent="0">
              <a:buNone/>
              <a:defRPr sz="11000" b="1" cap="all" baseline="0">
                <a:solidFill>
                  <a:schemeClr val="accent2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cover title.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5373216"/>
            <a:ext cx="5832475" cy="1081087"/>
          </a:xfrm>
          <a:solidFill>
            <a:schemeClr val="accent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chemeClr val="bg1">
                  <a:lumMod val="85000"/>
                </a:schemeClr>
              </a:buClr>
              <a:buFontTx/>
              <a:buNone/>
              <a:defRPr sz="2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HINT!!!    Select Home &gt; New Slide to add pre-built slide formats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2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698477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2"/>
              </a:buClr>
              <a:buFont typeface="WordyLight" pitchFamily="2" charset="0"/>
              <a:buChar char="•"/>
              <a:defRPr sz="3200" baseline="0">
                <a:solidFill>
                  <a:schemeClr val="accent2"/>
                </a:solidFill>
              </a:defRPr>
            </a:lvl1pPr>
            <a:lvl2pPr>
              <a:defRPr sz="2400" baseline="0">
                <a:solidFill>
                  <a:schemeClr val="accent2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major slide content item</a:t>
            </a:r>
          </a:p>
          <a:p>
            <a:pPr lvl="1"/>
            <a:r>
              <a:rPr lang="en-US" dirty="0"/>
              <a:t>Click to add minor slide content item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2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410445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2"/>
              </a:buClr>
              <a:buFont typeface="WordyLight" pitchFamily="2" charset="0"/>
              <a:buChar char="•"/>
              <a:defRPr sz="3200" baseline="0">
                <a:solidFill>
                  <a:schemeClr val="accent2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1772816"/>
            <a:ext cx="3960440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2"/>
              </a:buClr>
              <a:buFont typeface="WordyLight" pitchFamily="2" charset="0"/>
              <a:buChar char="•"/>
              <a:defRPr sz="3200" baseline="0">
                <a:solidFill>
                  <a:schemeClr val="accent2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1800200"/>
          </a:xfrm>
        </p:spPr>
        <p:txBody>
          <a:bodyPr>
            <a:noAutofit/>
          </a:bodyPr>
          <a:lstStyle>
            <a:lvl1pPr marL="0" indent="0">
              <a:buNone/>
              <a:defRPr sz="7000" b="1" cap="all" baseline="0">
                <a:solidFill>
                  <a:schemeClr val="accent2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section title.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2492896"/>
            <a:ext cx="8785101" cy="2447925"/>
          </a:xfrm>
        </p:spPr>
        <p:txBody>
          <a:bodyPr/>
          <a:lstStyle>
            <a:lvl1pPr marL="0" indent="0">
              <a:buNone/>
              <a:defRPr sz="7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add headline.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4664"/>
            <a:ext cx="8208912" cy="1080120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820834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lnSpc>
                <a:spcPts val="2160"/>
              </a:lnSpc>
              <a:buClr>
                <a:schemeClr val="accent2"/>
              </a:buClr>
              <a:defRPr sz="1800">
                <a:solidFill>
                  <a:schemeClr val="accent2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60032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lnSpc>
                <a:spcPts val="2160"/>
              </a:lnSpc>
              <a:buClr>
                <a:schemeClr val="accent2"/>
              </a:buClr>
              <a:defRPr sz="1800">
                <a:solidFill>
                  <a:schemeClr val="accent2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39553"/>
            <a:ext cx="8064896" cy="4617640"/>
          </a:xfrm>
        </p:spPr>
        <p:txBody>
          <a:bodyPr>
            <a:noAutofit/>
          </a:bodyPr>
          <a:lstStyle>
            <a:lvl1pPr marL="0" indent="0">
              <a:buNone/>
              <a:defRPr sz="96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cover title.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5349215"/>
            <a:ext cx="4536504" cy="1056118"/>
          </a:xfrm>
          <a:solidFill>
            <a:schemeClr val="accent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chemeClr val="bg1">
                  <a:lumMod val="85000"/>
                </a:schemeClr>
              </a:buClr>
              <a:buFontTx/>
              <a:buNone/>
              <a:defRPr sz="2400" b="1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HINT!!!    Select Home &gt; New Slide to add pre-built slide formats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pic>
        <p:nvPicPr>
          <p:cNvPr id="7" name="Picture 6" descr="122183006.jpg"/>
          <p:cNvPicPr>
            <a:picLocks noChangeAspect="1"/>
          </p:cNvPicPr>
          <p:nvPr userDrawn="1"/>
        </p:nvPicPr>
        <p:blipFill>
          <a:blip r:embed="rId2" cstate="print"/>
          <a:srcRect l="20075" t="18575" r="15351"/>
          <a:stretch>
            <a:fillRect/>
          </a:stretch>
        </p:blipFill>
        <p:spPr>
          <a:xfrm>
            <a:off x="4860032" y="1844824"/>
            <a:ext cx="3600400" cy="3185515"/>
          </a:xfrm>
          <a:prstGeom prst="rect">
            <a:avLst/>
          </a:prstGeom>
        </p:spPr>
      </p:pic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960440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lnSpc>
                <a:spcPts val="2160"/>
              </a:lnSpc>
              <a:buClr>
                <a:schemeClr val="accent2"/>
              </a:buClr>
              <a:defRPr sz="1800">
                <a:solidFill>
                  <a:schemeClr val="accent2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3384376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lnSpc>
                <a:spcPts val="2160"/>
              </a:lnSpc>
              <a:buClr>
                <a:schemeClr val="accent2"/>
              </a:buClr>
              <a:defRPr sz="1800">
                <a:solidFill>
                  <a:schemeClr val="accent2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accent2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4752528"/>
          </a:xfrm>
        </p:spPr>
        <p:txBody>
          <a:bodyPr>
            <a:noAutofit/>
          </a:bodyPr>
          <a:lstStyle>
            <a:lvl1pPr marL="0" indent="0">
              <a:buNone/>
              <a:defRPr sz="11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cover title.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5373216"/>
            <a:ext cx="5832475" cy="1081087"/>
          </a:xfrm>
          <a:solidFill>
            <a:schemeClr val="accent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chemeClr val="bg1">
                  <a:lumMod val="85000"/>
                </a:schemeClr>
              </a:buClr>
              <a:buFontTx/>
              <a:buNone/>
              <a:defRPr sz="2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HINT!!!    Select Home &gt; New Slide to add pre-built slide formats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1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698477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major slide content item</a:t>
            </a:r>
          </a:p>
          <a:p>
            <a:pPr lvl="1"/>
            <a:r>
              <a:rPr lang="en-US" dirty="0"/>
              <a:t>Click to add minor slide content item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1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410445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1772816"/>
            <a:ext cx="3960440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1800200"/>
          </a:xfrm>
        </p:spPr>
        <p:txBody>
          <a:bodyPr>
            <a:noAutofit/>
          </a:bodyPr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section title.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2492896"/>
            <a:ext cx="8785101" cy="2447925"/>
          </a:xfrm>
        </p:spPr>
        <p:txBody>
          <a:bodyPr/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add headline.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4664"/>
            <a:ext cx="8208912" cy="1080120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820834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Contents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pic>
        <p:nvPicPr>
          <p:cNvPr id="7" name="Picture 6" descr="122183006.jpg"/>
          <p:cNvPicPr>
            <a:picLocks noChangeAspect="1"/>
          </p:cNvPicPr>
          <p:nvPr userDrawn="1"/>
        </p:nvPicPr>
        <p:blipFill>
          <a:blip r:embed="rId2" cstate="print"/>
          <a:srcRect l="20075" t="18575" r="15351"/>
          <a:stretch>
            <a:fillRect/>
          </a:stretch>
        </p:blipFill>
        <p:spPr>
          <a:xfrm>
            <a:off x="4860032" y="1844824"/>
            <a:ext cx="3600400" cy="3185515"/>
          </a:xfrm>
          <a:prstGeom prst="rect">
            <a:avLst/>
          </a:prstGeom>
        </p:spPr>
      </p:pic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3312368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None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4752528"/>
          </a:xfrm>
        </p:spPr>
        <p:txBody>
          <a:bodyPr>
            <a:noAutofit/>
          </a:bodyPr>
          <a:lstStyle>
            <a:lvl1pPr marL="0" indent="0">
              <a:buNone/>
              <a:defRPr sz="11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cover title.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5373216"/>
            <a:ext cx="5832475" cy="1081087"/>
          </a:xfrm>
          <a:solidFill>
            <a:schemeClr val="accent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chemeClr val="bg1">
                  <a:lumMod val="85000"/>
                </a:schemeClr>
              </a:buClr>
              <a:buFontTx/>
              <a:buNone/>
              <a:defRPr sz="2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HINT!!!    Select Home &gt; New Slide to add pre-built slide formats</a:t>
            </a:r>
          </a:p>
        </p:txBody>
      </p:sp>
    </p:spTree>
    <p:extLst>
      <p:ext uri="{BB962C8B-B14F-4D97-AF65-F5344CB8AC3E}">
        <p14:creationId xmlns:p14="http://schemas.microsoft.com/office/powerpoint/2010/main" val="192548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1800200"/>
          </a:xfrm>
        </p:spPr>
        <p:txBody>
          <a:bodyPr>
            <a:noAutofit/>
          </a:bodyPr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section title.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2492896"/>
            <a:ext cx="8785101" cy="2447925"/>
          </a:xfrm>
        </p:spPr>
        <p:txBody>
          <a:bodyPr/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add headline.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1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698477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major slide content item</a:t>
            </a:r>
          </a:p>
          <a:p>
            <a:pPr lvl="1"/>
            <a:r>
              <a:rPr lang="en-US" dirty="0"/>
              <a:t>Click to add minor slide content item</a:t>
            </a:r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05546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1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410445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1772816"/>
            <a:ext cx="3960440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22774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1800200"/>
          </a:xfrm>
        </p:spPr>
        <p:txBody>
          <a:bodyPr>
            <a:noAutofit/>
          </a:bodyPr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section title.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2492896"/>
            <a:ext cx="8785101" cy="2447925"/>
          </a:xfrm>
        </p:spPr>
        <p:txBody>
          <a:bodyPr/>
          <a:lstStyle>
            <a:lvl1pPr marL="0" indent="0">
              <a:buNone/>
              <a:defRPr sz="7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add headline.</a:t>
            </a:r>
          </a:p>
        </p:txBody>
      </p:sp>
    </p:spTree>
    <p:extLst>
      <p:ext uri="{BB962C8B-B14F-4D97-AF65-F5344CB8AC3E}">
        <p14:creationId xmlns:p14="http://schemas.microsoft.com/office/powerpoint/2010/main" val="904094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4664"/>
            <a:ext cx="8208912" cy="1080120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820834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Contents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082681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pic>
        <p:nvPicPr>
          <p:cNvPr id="7" name="Picture 6" descr="122183006.jpg"/>
          <p:cNvPicPr>
            <a:picLocks noChangeAspect="1"/>
          </p:cNvPicPr>
          <p:nvPr userDrawn="1"/>
        </p:nvPicPr>
        <p:blipFill>
          <a:blip r:embed="rId2" cstate="print"/>
          <a:srcRect l="20075" t="18575" r="15351"/>
          <a:stretch>
            <a:fillRect/>
          </a:stretch>
        </p:blipFill>
        <p:spPr>
          <a:xfrm>
            <a:off x="4860032" y="1844824"/>
            <a:ext cx="3600400" cy="3185515"/>
          </a:xfrm>
          <a:prstGeom prst="rect">
            <a:avLst/>
          </a:prstGeom>
        </p:spPr>
      </p:pic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5424580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3312368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None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2034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1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698477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major slide content item</a:t>
            </a:r>
          </a:p>
          <a:p>
            <a:pPr lvl="1"/>
            <a:r>
              <a:rPr lang="en-US" dirty="0"/>
              <a:t>Click to add minor slide content item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4664"/>
            <a:ext cx="8208912" cy="1080120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820834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2780928"/>
            <a:ext cx="3816424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Clr>
                <a:schemeClr val="accent1"/>
              </a:buClr>
              <a:buFont typeface="Symbol" pitchFamily="18" charset="2"/>
              <a:buChar char="-"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rm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03200"/>
            <a:ext cx="8208912" cy="1224136"/>
          </a:xfr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8114" y="1844824"/>
            <a:ext cx="3887862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2780928"/>
            <a:ext cx="3888432" cy="3312368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bg1"/>
                </a:solidFill>
              </a:defRPr>
            </a:lvl1pPr>
            <a:lvl2pPr>
              <a:lnSpc>
                <a:spcPts val="2160"/>
              </a:lnSpc>
              <a:buNone/>
              <a:defRPr sz="1800">
                <a:solidFill>
                  <a:schemeClr val="bg1"/>
                </a:solidFill>
              </a:defRPr>
            </a:lvl2pPr>
            <a:lvl3pPr>
              <a:lnSpc>
                <a:spcPts val="2160"/>
              </a:lnSpc>
              <a:defRPr sz="1800">
                <a:solidFill>
                  <a:schemeClr val="bg1"/>
                </a:solidFill>
              </a:defRPr>
            </a:lvl3pPr>
            <a:lvl4pPr>
              <a:lnSpc>
                <a:spcPts val="2160"/>
              </a:lnSpc>
              <a:defRPr sz="18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04664"/>
            <a:ext cx="8784976" cy="4752528"/>
          </a:xfrm>
        </p:spPr>
        <p:txBody>
          <a:bodyPr>
            <a:noAutofit/>
          </a:bodyPr>
          <a:lstStyle>
            <a:lvl1pPr marL="0" indent="0">
              <a:buNone/>
              <a:defRPr sz="11000" b="1" cap="all" baseline="0">
                <a:solidFill>
                  <a:schemeClr val="accent1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cover title.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2" y="5373216"/>
            <a:ext cx="5832475" cy="1081087"/>
          </a:xfrm>
          <a:solidFill>
            <a:schemeClr val="accent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chemeClr val="bg1">
                  <a:lumMod val="85000"/>
                </a:schemeClr>
              </a:buClr>
              <a:buFontTx/>
              <a:buNone/>
              <a:defRPr sz="2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HINT!!!    Select Home &gt; New Slide to add pre-built slide formats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1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698477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major slide content item</a:t>
            </a:r>
          </a:p>
          <a:p>
            <a:pPr lvl="1"/>
            <a:r>
              <a:rPr lang="en-US" dirty="0"/>
              <a:t>Click to add minor slide content item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7544" y="404664"/>
            <a:ext cx="4176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b="1" cap="all" baseline="0" dirty="0">
                <a:solidFill>
                  <a:schemeClr val="accent1"/>
                </a:solidFill>
                <a:latin typeface="Calibri" pitchFamily="34" charset="0"/>
              </a:rPr>
              <a:t>contents</a:t>
            </a:r>
          </a:p>
        </p:txBody>
      </p:sp>
      <p:sp>
        <p:nvSpPr>
          <p:cNvPr id="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1772816"/>
            <a:ext cx="4104456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  <p:sp>
        <p:nvSpPr>
          <p:cNvPr id="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4788024" y="1772816"/>
            <a:ext cx="3960440" cy="3168352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1"/>
              </a:buClr>
              <a:buFont typeface="WordyLight" pitchFamily="2" charset="0"/>
              <a:buChar char="•"/>
              <a:defRPr sz="3200" baseline="0">
                <a:solidFill>
                  <a:schemeClr val="bg1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4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3" tIns="45653" rIns="91303" bIns="456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Quick Tips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162878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03" tIns="45653" rIns="91303" bIns="45653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94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5" r:id="rId2"/>
    <p:sldLayoutId id="2147483836" r:id="rId3"/>
    <p:sldLayoutId id="2147483837" r:id="rId4"/>
    <p:sldLayoutId id="2147483838" r:id="rId5"/>
    <p:sldLayoutId id="2147483839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alibri" pitchFamily="34" charset="0"/>
        </a:defRPr>
      </a:lvl5pPr>
      <a:lvl6pPr marL="45652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304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9565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60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391" indent="-342391" algn="l" rtl="0" eaLnBrk="1" fontAlgn="base" hangingPunct="1">
        <a:spcBef>
          <a:spcPct val="20000"/>
        </a:spcBef>
        <a:spcAft>
          <a:spcPct val="0"/>
        </a:spcAft>
        <a:defRPr sz="3200" kern="1200">
          <a:solidFill>
            <a:srgbClr val="FF0000"/>
          </a:solidFill>
          <a:latin typeface="+mn-lt"/>
          <a:ea typeface="+mn-ea"/>
          <a:cs typeface="+mn-cs"/>
        </a:defRPr>
      </a:lvl1pPr>
      <a:lvl2pPr marL="741849" indent="-28532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306" indent="-228261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828" indent="-228261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352" indent="-228261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0874" indent="-228261" algn="l" defTabSz="913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396" indent="-228261" algn="l" defTabSz="913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919" indent="-228261" algn="l" defTabSz="913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439" indent="-228261" algn="l" defTabSz="9130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23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046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565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089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611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133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659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178" algn="l" defTabSz="9130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68D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8" name="Picture 7" descr="Deakin_Worldly_Logo_Cropped[rgb].png"/>
          <p:cNvPicPr preferRelativeResize="0"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24000" y="5310000"/>
            <a:ext cx="1620000" cy="154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6642556"/>
            <a:ext cx="3960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</a:rPr>
              <a:t>Deakin University CRICOS Provider Code: 00113B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34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336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88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4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40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9" name="Picture 8" descr="Deakin_Worldly_Logo_Keyline[rgb]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812360" y="5589240"/>
            <a:ext cx="1035558" cy="10355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6642556"/>
            <a:ext cx="3384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accent2"/>
                </a:solidFill>
              </a:rPr>
              <a:t>Deakin University CRICOS Provider Code: 00113B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accent2"/>
          </a:solidFill>
          <a:latin typeface="Calibri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Font typeface="WordyLight" pitchFamily="2" charset="0"/>
        <a:buChar char="•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336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88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4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40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8" name="Picture 7" descr="Deakin_Worldly_Logo_Cropped[rgb].png"/>
          <p:cNvPicPr preferRelativeResize="0"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24000" y="5310000"/>
            <a:ext cx="1620000" cy="154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6642556"/>
            <a:ext cx="3312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</a:rPr>
              <a:t>Deakin University CRICOS Provider Code: 00113B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336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88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4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40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8" name="Picture 7" descr="Deakin_Worldly_Logo_Cropped[rgb].png"/>
          <p:cNvPicPr preferRelativeResize="0"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24000" y="5310000"/>
            <a:ext cx="1620000" cy="154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6642556"/>
            <a:ext cx="33843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</a:rPr>
              <a:t>Deakin University CRICOS Provider Code: 00113B</a:t>
            </a:r>
          </a:p>
        </p:txBody>
      </p:sp>
    </p:spTree>
    <p:extLst>
      <p:ext uri="{BB962C8B-B14F-4D97-AF65-F5344CB8AC3E}">
        <p14:creationId xmlns:p14="http://schemas.microsoft.com/office/powerpoint/2010/main" val="34390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336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88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4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40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/>
              <a:t>Research proposal </a:t>
            </a:r>
            <a:endParaRPr lang="en-US" sz="3600" dirty="0"/>
          </a:p>
          <a:p>
            <a:endParaRPr lang="en-US" sz="2800" dirty="0"/>
          </a:p>
          <a:p>
            <a:r>
              <a:rPr lang="en-US" sz="2800" b="0" dirty="0"/>
              <a:t>Presidential Impact on Stock Market Volatility and Trading Volume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Peter yin (S225233606)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3F827-25DB-95C1-18DC-917D453A0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37CA34-116C-3894-329F-611CD9C1A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539552"/>
            <a:ext cx="8064896" cy="4977679"/>
          </a:xfrm>
        </p:spPr>
        <p:txBody>
          <a:bodyPr/>
          <a:lstStyle/>
          <a:p>
            <a:r>
              <a:rPr lang="en-US" sz="4400" dirty="0"/>
              <a:t>Table of Contents</a:t>
            </a:r>
          </a:p>
          <a:p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dirty="0"/>
              <a:t>Research Questions/Motivation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dirty="0"/>
              <a:t>Hypotheses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dirty="0"/>
              <a:t>Literature review (brief) /Research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dirty="0"/>
              <a:t>Data prep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dirty="0"/>
              <a:t>Preliminary Analysis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dirty="0"/>
              <a:t>Implication</a:t>
            </a:r>
          </a:p>
          <a:p>
            <a:r>
              <a:rPr lang="en-US" sz="2000" b="0" cap="none" dirty="0"/>
              <a:t>              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0" cap="none" dirty="0"/>
          </a:p>
          <a:p>
            <a:pPr marL="931500" lvl="1" indent="-571500">
              <a:buFont typeface="Arial" panose="020B0604020202020204" pitchFamily="34" charset="0"/>
              <a:buChar char="•"/>
            </a:pPr>
            <a:endParaRPr lang="en-US" sz="100" b="0" cap="none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5680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55236-E154-6EFA-C1D5-FEDE5022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37C78F-6DEB-203B-3DA0-0BA56CA0DD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6632"/>
            <a:ext cx="8784976" cy="5697760"/>
          </a:xfrm>
        </p:spPr>
        <p:txBody>
          <a:bodyPr/>
          <a:lstStyle/>
          <a:p>
            <a:r>
              <a:rPr lang="en-US" sz="4400" dirty="0"/>
              <a:t>Research Questions/Motivation</a:t>
            </a:r>
          </a:p>
          <a:p>
            <a:endParaRPr lang="en-US" sz="1800" b="0" cap="none" dirty="0">
              <a:cs typeface="Calibri" panose="020F0502020204030204" pitchFamily="34" charset="0"/>
            </a:endParaRPr>
          </a:p>
          <a:p>
            <a:r>
              <a:rPr lang="en-US" sz="2000" cap="none" dirty="0"/>
              <a:t>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0" cap="none" dirty="0">
                <a:cs typeface="Calibri" panose="020F0502020204030204" pitchFamily="34" charset="0"/>
              </a:rPr>
              <a:t>Comparative Volatility Influence: Did President Trump’s presidency (2017–2020) correspond to significantly higher stock market volatility and trading volume than other administrations (Clinton, Bush, Obama)?</a:t>
            </a:r>
          </a:p>
          <a:p>
            <a:pPr marL="342900" indent="-342900">
              <a:buFont typeface="+mj-lt"/>
              <a:buAutoNum type="arabicPeriod"/>
            </a:pPr>
            <a:endParaRPr lang="en-US" sz="1600" b="0" cap="none" dirty="0"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cap="none" dirty="0">
                <a:cs typeface="Calibri" panose="020F0502020204030204" pitchFamily="34" charset="0"/>
              </a:rPr>
              <a:t>Sector-Specific Impacts: Were trade-exposed or deregulation-sensitive sectors (e.g. technology, industrials) more volatile under Trump compared to defensive sectors and to their performance under previous presidents?</a:t>
            </a:r>
            <a:r>
              <a:rPr lang="en-US" sz="2000" b="0" cap="none" dirty="0"/>
              <a:t>                </a:t>
            </a:r>
          </a:p>
          <a:p>
            <a:pPr marL="342900" indent="-342900">
              <a:buFont typeface="+mj-lt"/>
              <a:buAutoNum type="arabicPeriod"/>
            </a:pPr>
            <a:endParaRPr lang="en-US" sz="2000" b="0" cap="none" dirty="0"/>
          </a:p>
          <a:p>
            <a:r>
              <a:rPr lang="en-US" sz="2000" cap="none" dirty="0"/>
              <a:t>Motivation: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0" cap="none" dirty="0"/>
              <a:t>Big Banks Are Spinning Market Chaos Into Gold – WSJ 18/07/2025</a:t>
            </a:r>
          </a:p>
          <a:p>
            <a:pPr marL="931500" lvl="1" indent="-571500">
              <a:buFont typeface="Arial" panose="020B0604020202020204" pitchFamily="34" charset="0"/>
              <a:buChar char="•"/>
            </a:pPr>
            <a:endParaRPr lang="en-US" sz="100" b="0" cap="none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4786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170C1-38B1-F171-978F-BCAD9722B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A970E-C0E7-2197-B77D-D67AD4398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404664"/>
            <a:ext cx="8784976" cy="5697760"/>
          </a:xfrm>
        </p:spPr>
        <p:txBody>
          <a:bodyPr/>
          <a:lstStyle/>
          <a:p>
            <a:r>
              <a:rPr lang="en-US" sz="4400" dirty="0"/>
              <a:t>Research Hypotheses</a:t>
            </a:r>
            <a:endParaRPr lang="en-US" sz="2000" cap="none" dirty="0"/>
          </a:p>
          <a:p>
            <a:endParaRPr lang="en-US" sz="2000" b="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cap="none" dirty="0"/>
              <a:t>H1: Average volatility (VIX or daily return variability) under Trump exceeded that of other recent presidents.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cap="none" dirty="0"/>
              <a:t>H2: Average trading volumes—and frequency of volume spikes—were higher during Trump’s term.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cap="none" dirty="0"/>
              <a:t>H3: Trade-sensitive sectors experienced disproportionately larger volatility and volume increases under Trump than defensive sectors, and more so than under earlier presidencies.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0" cap="none" dirty="0"/>
          </a:p>
          <a:p>
            <a:pPr marL="931500" lvl="1" indent="-571500">
              <a:buFont typeface="Arial" panose="020B0604020202020204" pitchFamily="34" charset="0"/>
              <a:buChar char="•"/>
            </a:pPr>
            <a:endParaRPr lang="en-US" sz="100" b="0" cap="none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6290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AC69-720D-FC32-1F20-D3D17B0A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66699C-B0FB-ABE6-8C57-D39A03F30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539552"/>
            <a:ext cx="8784976" cy="5697760"/>
          </a:xfrm>
        </p:spPr>
        <p:txBody>
          <a:bodyPr/>
          <a:lstStyle/>
          <a:p>
            <a:r>
              <a:rPr lang="en-US" sz="4400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Trump and Market Volatility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Election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Global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r>
              <a:rPr lang="en-US" sz="2000" cap="none" dirty="0"/>
              <a:t>Research Gap: </a:t>
            </a:r>
          </a:p>
          <a:p>
            <a:r>
              <a:rPr lang="en-US" sz="1800" b="0" cap="none" dirty="0"/>
              <a:t>No existing peer-reviewed study has systematically compared volatility and trading volume across multiple U.S. presidencies controlling for macro shocks, nor sector-level differences across administrations. Sectoral volatility comparisons across presidents are virtually unexplored.</a:t>
            </a:r>
          </a:p>
          <a:p>
            <a:pPr marL="931500" lvl="1" indent="-571500">
              <a:buFont typeface="Arial" panose="020B0604020202020204" pitchFamily="34" charset="0"/>
              <a:buChar char="•"/>
            </a:pPr>
            <a:endParaRPr lang="en-US" sz="100" b="0" cap="none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45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EC367-9860-99BC-20CE-09E08C270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E2A8B-2CA7-03E1-6B00-A81F4816B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66" y="44624"/>
            <a:ext cx="9117033" cy="6048672"/>
          </a:xfrm>
        </p:spPr>
        <p:txBody>
          <a:bodyPr/>
          <a:lstStyle/>
          <a:p>
            <a:r>
              <a:rPr lang="en-US" sz="4400" dirty="0"/>
              <a:t>Data Prep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endParaRPr lang="en-US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AE34CB-1685-AECB-4327-F25D199D5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36616"/>
              </p:ext>
            </p:extLst>
          </p:nvPr>
        </p:nvGraphicFramePr>
        <p:xfrm>
          <a:off x="611560" y="1124744"/>
          <a:ext cx="7128792" cy="3672409"/>
        </p:xfrm>
        <a:graphic>
          <a:graphicData uri="http://schemas.openxmlformats.org/drawingml/2006/table">
            <a:tbl>
              <a:tblPr/>
              <a:tblGrid>
                <a:gridCol w="1782198">
                  <a:extLst>
                    <a:ext uri="{9D8B030D-6E8A-4147-A177-3AD203B41FA5}">
                      <a16:colId xmlns:a16="http://schemas.microsoft.com/office/drawing/2014/main" val="1887594890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2666935829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1107066306"/>
                    </a:ext>
                  </a:extLst>
                </a:gridCol>
                <a:gridCol w="1782198">
                  <a:extLst>
                    <a:ext uri="{9D8B030D-6E8A-4147-A177-3AD203B41FA5}">
                      <a16:colId xmlns:a16="http://schemas.microsoft.com/office/drawing/2014/main" val="3824422820"/>
                    </a:ext>
                  </a:extLst>
                </a:gridCol>
              </a:tblGrid>
              <a:tr h="335574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>
                          <a:effectLst/>
                        </a:rPr>
                        <a:t>Data Type</a:t>
                      </a:r>
                      <a:endParaRPr lang="en-AU" sz="1200">
                        <a:effectLst/>
                      </a:endParaRPr>
                    </a:p>
                  </a:txBody>
                  <a:tcPr marL="21479" marR="2147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>
                          <a:effectLst/>
                        </a:rPr>
                        <a:t>Ideal</a:t>
                      </a:r>
                      <a:endParaRPr lang="en-AU" sz="1200">
                        <a:effectLst/>
                      </a:endParaRPr>
                    </a:p>
                  </a:txBody>
                  <a:tcPr marL="21479" marR="2147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>
                          <a:effectLst/>
                        </a:rPr>
                        <a:t>Available via WRDS</a:t>
                      </a:r>
                      <a:endParaRPr lang="en-AU" sz="1200">
                        <a:effectLst/>
                      </a:endParaRPr>
                    </a:p>
                  </a:txBody>
                  <a:tcPr marL="21479" marR="2147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b="1">
                          <a:effectLst/>
                        </a:rPr>
                        <a:t>Compromise</a:t>
                      </a:r>
                      <a:endParaRPr lang="en-AU" sz="1200">
                        <a:effectLst/>
                      </a:endParaRPr>
                    </a:p>
                  </a:txBody>
                  <a:tcPr marL="21479" marR="21479" marT="21479" marB="2147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624008"/>
                  </a:ext>
                </a:extLst>
              </a:tr>
              <a:tr h="786717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Presidential events (communication)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Timestamped tweets &amp; speeches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None quantitative; may supplement manually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Use historical counts/proxies; no full event dataset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985265"/>
                  </a:ext>
                </a:extLst>
              </a:tr>
              <a:tr h="641112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Market pricing &amp; volume (intraday)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Tick/minute data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Only daily CRSP/sector returns &amp; volume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Must measure daily volatility spikes, not intraday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565815"/>
                  </a:ext>
                </a:extLst>
              </a:tr>
              <a:tr h="485954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Volatility indices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Intraday VIX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Daily VIX or realized volatility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Only daily-level inference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760056"/>
                  </a:ext>
                </a:extLst>
              </a:tr>
              <a:tr h="636335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Sector &amp; asset-class breakdowns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Minute-level for multiple asset classes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Daily sector portfolios and volume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 intraday sector or cross-asset precision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903663"/>
                  </a:ext>
                </a:extLst>
              </a:tr>
              <a:tr h="786717"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>
                          <a:effectLst/>
                        </a:rPr>
                        <a:t>Global market/presidential data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Data from multiple countries/leaders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U.S. data only via WRDS; may supplement globally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200" dirty="0">
                          <a:effectLst/>
                        </a:rPr>
                        <a:t>Limited international comparison</a:t>
                      </a:r>
                    </a:p>
                  </a:txBody>
                  <a:tcPr marL="21479" marR="21479" marT="21479" marB="21479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3729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2B62095-5F9C-72E3-A152-A4C025BC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03" y="851484"/>
            <a:ext cx="170157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FFE2D-2586-A306-7B19-0DB829952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54649A-B257-55BA-1BBB-2CEF1D02AF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66" y="44624"/>
            <a:ext cx="9117033" cy="6048672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/>
              <a:t>Preliminary Analysis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Time-series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Summary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Sector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cap="none" dirty="0"/>
              <a:t>Simplified even snapshots</a:t>
            </a:r>
          </a:p>
          <a:p>
            <a:endParaRPr lang="en-US" sz="1600" b="0" cap="none" dirty="0">
              <a:effectLst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3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F0DA-7DF7-ECF2-C561-212BAFF1E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E9DC3D-190A-FAAA-A969-61D3180F1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66" y="44624"/>
            <a:ext cx="9117033" cy="6048672"/>
          </a:xfrm>
        </p:spPr>
        <p:txBody>
          <a:bodyPr/>
          <a:lstStyle/>
          <a:p>
            <a:endParaRPr lang="en-US" sz="4400" dirty="0"/>
          </a:p>
          <a:p>
            <a:r>
              <a:rPr lang="en-US" sz="4400" dirty="0"/>
              <a:t>Implications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dirty="0">
                <a:cs typeface="Calibri" panose="020F0502020204030204" pitchFamily="34" charset="0"/>
              </a:rPr>
              <a:t>Provides evidence whether Trump-era administration induced elevated volatility and trading volume compared to prior presidencies.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dirty="0">
                <a:cs typeface="Calibri" panose="020F0502020204030204" pitchFamily="34" charset="0"/>
              </a:rPr>
              <a:t>Identifies sectors disproportionately impacted under Trump, enriching risk management and trading strategy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dirty="0">
                <a:cs typeface="Calibri" panose="020F0502020204030204" pitchFamily="34" charset="0"/>
              </a:rPr>
              <a:t>Establishes groundwork for political risk assessment tied to leadership communication style.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dirty="0">
                <a:cs typeface="Calibri" panose="020F0502020204030204" pitchFamily="34" charset="0"/>
              </a:rPr>
              <a:t>Offers policymakers contextual evidence on how public messaging affects financial stability, supporting guidelines around market-sensitive communication.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cap="none" dirty="0">
                <a:effectLst/>
                <a:ea typeface="Aptos" panose="020B0004020202020204" pitchFamily="34" charset="0"/>
                <a:cs typeface="Calibri" panose="020F0502020204030204" pitchFamily="34" charset="0"/>
              </a:rPr>
              <a:t>Informs investors on allocation strategies sensitive to political regime volatility regimes.</a:t>
            </a:r>
          </a:p>
        </p:txBody>
      </p:sp>
    </p:spTree>
    <p:extLst>
      <p:ext uri="{BB962C8B-B14F-4D97-AF65-F5344CB8AC3E}">
        <p14:creationId xmlns:p14="http://schemas.microsoft.com/office/powerpoint/2010/main" val="1314814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worldly-4-3-blue-calibri">
  <a:themeElements>
    <a:clrScheme name="Black hyperlink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U colours with white hyperlink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FFFFFF"/>
      </a:hlink>
      <a:folHlink>
        <a:srgbClr val="FFFFFF"/>
      </a:folHlink>
    </a:clrScheme>
    <a:fontScheme name="Deakin Wordy">
      <a:majorFont>
        <a:latin typeface="WordyBlack"/>
        <a:ea typeface=""/>
        <a:cs typeface=""/>
      </a:majorFont>
      <a:minorFont>
        <a:latin typeface="Wordy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Black hyperlink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000000"/>
      </a:hlink>
      <a:folHlink>
        <a:srgbClr val="000000"/>
      </a:folHlink>
    </a:clrScheme>
    <a:fontScheme name="Deakin Wordy">
      <a:majorFont>
        <a:latin typeface="WordyBlack"/>
        <a:ea typeface=""/>
        <a:cs typeface=""/>
      </a:majorFont>
      <a:minorFont>
        <a:latin typeface="Wordy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8_Office Theme">
  <a:themeElements>
    <a:clrScheme name="DU colours with white hyperlink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FFFFFF"/>
      </a:hlink>
      <a:folHlink>
        <a:srgbClr val="FFFFFF"/>
      </a:folHlink>
    </a:clrScheme>
    <a:fontScheme name="Deakin Wordy">
      <a:majorFont>
        <a:latin typeface="WordyBlack"/>
        <a:ea typeface=""/>
        <a:cs typeface=""/>
      </a:majorFont>
      <a:minorFont>
        <a:latin typeface="Wordy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9_Office Theme">
  <a:themeElements>
    <a:clrScheme name="DU colours with white hyperlink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FFFFFF"/>
      </a:hlink>
      <a:folHlink>
        <a:srgbClr val="FFFFFF"/>
      </a:folHlink>
    </a:clrScheme>
    <a:fontScheme name="Deakin Wordy">
      <a:majorFont>
        <a:latin typeface="WordyBlack"/>
        <a:ea typeface=""/>
        <a:cs typeface=""/>
      </a:majorFont>
      <a:minorFont>
        <a:latin typeface="Wordy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 Quail- Balandin</Template>
  <TotalTime>4894</TotalTime>
  <Words>444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Arial</vt:lpstr>
      <vt:lpstr>Calibri</vt:lpstr>
      <vt:lpstr>Symbol</vt:lpstr>
      <vt:lpstr>WordyBlack</vt:lpstr>
      <vt:lpstr>WordyLight</vt:lpstr>
      <vt:lpstr>presentation-worldly-4-3-blue-calibri</vt:lpstr>
      <vt:lpstr>Office Theme</vt:lpstr>
      <vt:lpstr>6_Office Theme</vt:lpstr>
      <vt:lpstr>8_Office Theme</vt:lpstr>
      <vt:lpstr>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Loughnan</dc:creator>
  <cp:lastModifiedBy>PETER YIN</cp:lastModifiedBy>
  <cp:revision>27</cp:revision>
  <dcterms:created xsi:type="dcterms:W3CDTF">2014-07-17T03:51:10Z</dcterms:created>
  <dcterms:modified xsi:type="dcterms:W3CDTF">2025-07-31T15:35:08Z</dcterms:modified>
</cp:coreProperties>
</file>