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B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ck </a:t>
            </a:r>
            <a:r>
              <a:rPr altLang="zh-CN" lang="en-US"/>
              <a:t>chain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nt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b</a:t>
            </a:r>
            <a:r>
              <a:rPr altLang="zh-CN" lang="en-US"/>
              <a:t>y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a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iravan</a:t>
            </a:r>
            <a:r>
              <a:rPr altLang="zh-CN" lang="en-US"/>
              <a:t>.</a:t>
            </a:r>
            <a:r>
              <a:rPr altLang="zh-CN" lang="en-US"/>
              <a:t>T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endParaRPr lang="en-GB"/>
          </a:p>
        </p:txBody>
      </p:sp>
      <p:sp>
        <p:nvSpPr>
          <p:cNvPr id="104866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p>
            <a:pPr indent="0" marL="0">
              <a:buNone/>
            </a:pPr>
            <a:r>
              <a:rPr lang="en-US"/>
              <a:t>1</a:t>
            </a:r>
            <a:r>
              <a:rPr lang="en-US"/>
              <a:t>.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  <a:p>
            <a:pPr indent="0" marL="0">
              <a:buNone/>
            </a:pPr>
            <a:endParaRPr lang="en-GB"/>
          </a:p>
          <a:p>
            <a:pPr indent="0" marL="0">
              <a:buNone/>
            </a:pPr>
            <a:r>
              <a:rPr lang="en-US"/>
              <a:t>2</a:t>
            </a:r>
            <a:r>
              <a:rPr lang="en-US"/>
              <a:t>.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  <a:p>
            <a:pPr indent="0" marL="0">
              <a:buNone/>
            </a:pPr>
            <a:endParaRPr lang="en-GB"/>
          </a:p>
          <a:p>
            <a:pPr indent="0" marL="0">
              <a:buNone/>
            </a:pPr>
            <a:r>
              <a:rPr lang="en-US"/>
              <a:t>3</a:t>
            </a:r>
            <a:r>
              <a:rPr lang="en-US"/>
              <a:t>.</a:t>
            </a:r>
            <a:r>
              <a:rPr lang="en-US"/>
              <a:t>implementation</a:t>
            </a:r>
            <a:endParaRPr lang="en-GB"/>
          </a:p>
          <a:p>
            <a:pPr indent="0" marL="0">
              <a:buNone/>
            </a:pPr>
            <a:endParaRPr lang="en-GB"/>
          </a:p>
          <a:p>
            <a:pPr indent="0" marL="0">
              <a:buNone/>
            </a:pPr>
            <a:r>
              <a:rPr lang="en-US"/>
              <a:t>4</a:t>
            </a:r>
            <a:r>
              <a:rPr lang="en-US"/>
              <a:t>.</a:t>
            </a:r>
            <a:r>
              <a:rPr lang="en-US"/>
              <a:t>benifits </a:t>
            </a:r>
            <a:endParaRPr lang="en-GB"/>
          </a:p>
          <a:p>
            <a:pPr indent="0" marL="0">
              <a:buNone/>
            </a:pPr>
            <a:endParaRPr lang="en-GB"/>
          </a:p>
          <a:p>
            <a:pPr indent="0" marL="0">
              <a:buNone/>
            </a:pPr>
            <a:r>
              <a:rPr lang="en-US"/>
              <a:t>5</a:t>
            </a:r>
            <a:r>
              <a:rPr lang="en-US"/>
              <a:t>.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</a:t>
            </a:r>
            <a:r>
              <a:rPr lang="en-US"/>
              <a:t>.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GB"/>
              <a:t>In today's digital age, trust and transparency in voting systems are paramount. Traditional voting methods often face challenges such as tampering, fraud, and lack of accessibility. To address these issues, we introduce a decentralized voting system built on blockchain technology.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</a:t>
            </a:r>
            <a:r>
              <a:rPr lang="en-US"/>
              <a:t>.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Transparency: Every vote cast is recorded on the blockchain, creating an immutable and transparent ledger of all transactions.</a:t>
            </a:r>
            <a:endParaRPr lang="en-GB"/>
          </a:p>
          <a:p>
            <a:pPr/>
            <a:endParaRPr lang="en-GB"/>
          </a:p>
          <a:p>
            <a:pPr/>
            <a:r>
              <a:rPr lang="en-US"/>
              <a:t>Security: Utilizing cryptographic techniques, votes are securely encrypted and stored, ensuring the integrity of the voting process.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Accessibility: Through a user-friendly interface, voters can participate in the voting process from anywhere with an internet connection</a:t>
            </a:r>
            <a:r>
              <a:rPr lang="en-US"/>
              <a:t>.</a:t>
            </a:r>
            <a:endParaRPr lang="en-GB"/>
          </a:p>
          <a:p>
            <a:pPr/>
            <a:endParaRPr lang="en-GB"/>
          </a:p>
          <a:p>
            <a:pPr/>
            <a:r>
              <a:rPr lang="en-US"/>
              <a:t>Decentralization: By eliminating central authorities, the voting system becomes resistant to manipulation and censorship.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</a:t>
            </a:r>
            <a:r>
              <a:rPr lang="en-US"/>
              <a:t>.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The decentralized voting system will be implemented using smart contracts on a blockchain platform such as Ethereum. Smart contracts will govern the voting process, ensuring that votes are counted accurately and transparently. Additionally, a user interface will be developed to allow voters to easily participate in the voting process.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</a:t>
            </a:r>
            <a:r>
              <a:rPr lang="en-US"/>
              <a:t>.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Trust: By leveraging blockchain technology, the decentralized voting system instills trust and confidence in the integrity of the voting process.</a:t>
            </a:r>
            <a:endParaRPr lang="en-GB"/>
          </a:p>
          <a:p>
            <a:pPr/>
            <a:endParaRPr lang="en-GB"/>
          </a:p>
          <a:p>
            <a:pPr/>
            <a:r>
              <a:rPr lang="en-US"/>
              <a:t>Security: The use of cryptography and decentralized storage ensures that votes are secure and tamper-proof.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Accessibility: Voters can participate in elections from anywhere, increasing voter turnout and engagement.</a:t>
            </a:r>
            <a:endParaRPr lang="en-GB"/>
          </a:p>
          <a:p>
            <a:pPr/>
            <a:endParaRPr lang="en-GB"/>
          </a:p>
          <a:p>
            <a:pPr/>
            <a:r>
              <a:rPr lang="en-US"/>
              <a:t>Transparency: The transparent nature of blockchain technology allows for complete visibility into the voting process, fostering accountability and fairness.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</a:t>
            </a:r>
            <a:r>
              <a:rPr lang="en-US"/>
              <a:t>.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The decentralized voting system offers a modern solution to the challenges facing traditional voting systems. By harnessing the power of blockchain technology, we can create a voting system that is secure, transparent, and accessible to all.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CPH2467</dc:creator>
  <dcterms:created xsi:type="dcterms:W3CDTF">2015-05-11T22:30:45Z</dcterms:created>
  <dcterms:modified xsi:type="dcterms:W3CDTF">2024-04-02T09:41:04Z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5da181fe1eef46319ae96544adb2c9d8</vt:lpwstr>
  </property>
</Properties>
</file>