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6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95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1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18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2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8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448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1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9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97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81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27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8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33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16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B5A3-E5C1-4D58-B226-78737D0896B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1F48-A997-4883-B62F-10F255E28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654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A7AC3-C02B-948B-B098-C86FCC8DA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 данных ресторана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BE2C1A-7D26-5DCB-59CC-86C1E77C5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92610"/>
            <a:ext cx="8791575" cy="1655762"/>
          </a:xfrm>
        </p:spPr>
        <p:txBody>
          <a:bodyPr>
            <a:normAutofit/>
          </a:bodyPr>
          <a:lstStyle/>
          <a:p>
            <a:r>
              <a:rPr lang="ru-RU" cap="none" dirty="0">
                <a:solidFill>
                  <a:schemeClr val="tx1"/>
                </a:solidFill>
              </a:rPr>
              <a:t>Выполнили: Багрова Анастасия, Машанова Елена, Савранский Илья</a:t>
            </a:r>
          </a:p>
        </p:txBody>
      </p:sp>
    </p:spTree>
    <p:extLst>
      <p:ext uri="{BB962C8B-B14F-4D97-AF65-F5344CB8AC3E}">
        <p14:creationId xmlns:p14="http://schemas.microsoft.com/office/powerpoint/2010/main" val="372966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42EB5CD-8E2A-46F9-A964-51063BA7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3782A59-216A-4761-BB23-8FAB5ED5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B2CFC07-AC83-47CA-A840-37F5522F3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4C570D-BA58-4F3E-A80F-B42A96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7C8EE0D-9121-40D1-8FC6-B8A08C2D0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922CFF4-CDFC-422F-891F-6D260B4A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AE0A346D-ADB8-4E2B-AF35-3583E9CFF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6E97EF8B-5B80-40E5-971C-349839F2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A9A1D44-7BD1-4070-B7E7-1DD1A22D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D9EA94AB-F056-4668-8969-1AC195DF0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463DC46-8F82-437E-9736-3599C766A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ED12E23-D626-4826-982C-2F810616C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21991F86-8414-4C93-8CFE-81573B9F1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68CBBB5C-2BB7-482A-8C7A-8B7924EB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F04ED21-3C82-4C11-8747-8D98EB518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994194F9-739E-489F-91BD-0B9497F38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97726FE8-044D-4B7F-9171-EE9DD0BF5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1C95E42-07DD-437E-8780-A9D09028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DEB5D3C-CF76-4B91-8BE1-86B89C9C7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B2626DC-52B0-45F3-9AFC-E1C631CF2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7CE56F71-53A9-4250-BC36-264BCAC17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7FE2FA58-84C9-4F56-8454-FFFD94A1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90013070-69C1-401F-8FD7-BCAB9BE14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78E61A6-3129-4F8D-B09F-39436FAC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06189218-336C-4469-A755-17133A575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99E66B2C-F5C2-4539-B46E-2DFA4ADB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EB8FC7A0-EC44-4E46-A4A1-3C322184D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AB953EFF-79D1-450D-AEC0-1142488BA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A62A572B-08DB-4ED1-8FB4-0E965194A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47D17778-F0B3-42F5-8EB5-726A010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845C1E08-B269-496F-946B-A5FE1E8C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20568B30-69BE-4D7F-9CF9-828022D55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BA7897DC-29D0-4EB8-AE90-5D6E21D60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F7F432A3-A1CA-4035-BF3C-F2404E17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D8704EE1-853A-4090-94FF-37C58C434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031B681-426F-4C69-AE76-4FF1601EF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EF4843D8-6AD0-45B4-BAE7-36B0B7C1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1050059C-2DE5-4543-BD75-C0462C7F8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8A0AC0DF-2208-4BF4-9FE6-5D8E83CA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67F3F98-D09B-412F-B67B-6FF483B9F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E4620EBE-9023-49A3-850B-8B0D92B00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E40AA012-CE6C-429D-94A7-F328939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3B63DF39-E776-45A5-9919-E201990B9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B60C1E92-C983-42A1-BB66-F18EDEE7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48ACF1AB-ED08-4940-AB38-9D45335D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90E96C4-0B94-4359-BA45-9FD01406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308F1002-9BFB-4DC6-B6C8-D9B8205F7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03521010-D71B-41F5-9425-51061BF02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292EF10D-A3AC-493F-8ABA-558F15C3B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326358A3-F8E4-4DA0-847A-CF757EDF8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6C5FBC4C-228F-42A2-96CD-0B64953F9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6C9963B5-82FA-4384-BA71-426BB6597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FB9332F-2E79-4E02-A870-C7106BA30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78AC9B11-48B7-43EA-8D4D-C4A660CFB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A0419A27-13E2-436F-956A-12DDA63F9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57C0BC74-F256-4490-8252-DDD04E092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5DFAF00B-165E-4E43-B165-30D1194A5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6DCDD0F3-4122-4C03-A441-F186DDAB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C49EB-9937-C879-8DFB-B42DC0D6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главная</a:t>
            </a:r>
            <a:r>
              <a:rPr lang="en-US" dirty="0"/>
              <a:t> </a:t>
            </a:r>
            <a:r>
              <a:rPr lang="en-US" dirty="0" err="1"/>
              <a:t>кнопочная</a:t>
            </a:r>
            <a:r>
              <a:rPr lang="en-US" dirty="0"/>
              <a:t> форма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ACE0B8-F570-B57D-4B0B-251AAC94C0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7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1C1EA7-6450-AFB3-E292-43B3E74B70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79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CCF54D-61DC-4338-B5BF-A12B62A13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E3E092-DFCC-479B-902D-6FC98FDA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6661D3-01C7-F3CE-28EE-6CF2042C4CFD}"/>
              </a:ext>
            </a:extLst>
          </p:cNvPr>
          <p:cNvSpPr txBox="1"/>
          <p:nvPr/>
        </p:nvSpPr>
        <p:spPr>
          <a:xfrm>
            <a:off x="5491209" y="2249487"/>
            <a:ext cx="587767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 dirty="0"/>
              <a:t>Кнопочная форма </a:t>
            </a:r>
            <a:r>
              <a:rPr lang="en-US" sz="2400" dirty="0" err="1"/>
              <a:t>является</a:t>
            </a:r>
            <a:r>
              <a:rPr lang="en-US" sz="2400" dirty="0"/>
              <a:t> </a:t>
            </a:r>
            <a:r>
              <a:rPr lang="en-US" sz="2400" dirty="0" err="1"/>
              <a:t>основным</a:t>
            </a:r>
            <a:r>
              <a:rPr lang="en-US" sz="2400" dirty="0"/>
              <a:t> </a:t>
            </a:r>
            <a:r>
              <a:rPr lang="en-US" sz="2400" dirty="0" err="1"/>
              <a:t>пунктом</a:t>
            </a:r>
            <a:r>
              <a:rPr lang="en-US" sz="2400" dirty="0"/>
              <a:t> </a:t>
            </a:r>
            <a:r>
              <a:rPr lang="en-US" sz="2400" dirty="0" err="1"/>
              <a:t>навигации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базе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. </a:t>
            </a:r>
            <a:r>
              <a:rPr lang="en-US" sz="2400" dirty="0" err="1"/>
              <a:t>Через</a:t>
            </a:r>
            <a:r>
              <a:rPr lang="en-US" sz="2400" dirty="0"/>
              <a:t> </a:t>
            </a:r>
            <a:r>
              <a:rPr lang="en-US" sz="2400" dirty="0" err="1"/>
              <a:t>неё</a:t>
            </a:r>
            <a:r>
              <a:rPr lang="en-US" sz="2400" dirty="0"/>
              <a:t> </a:t>
            </a:r>
            <a:r>
              <a:rPr lang="en-US" sz="2400" dirty="0" err="1"/>
              <a:t>можно</a:t>
            </a:r>
            <a:r>
              <a:rPr lang="en-US" sz="2400" dirty="0"/>
              <a:t> </a:t>
            </a:r>
            <a:r>
              <a:rPr lang="en-US" sz="2400" dirty="0" err="1"/>
              <a:t>попасть</a:t>
            </a:r>
            <a:r>
              <a:rPr lang="en-US" sz="2400" dirty="0"/>
              <a:t> в </a:t>
            </a:r>
            <a:r>
              <a:rPr lang="en-US" sz="2400" dirty="0" err="1"/>
              <a:t>нужные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пользователя </a:t>
            </a:r>
            <a:r>
              <a:rPr lang="en-US" sz="2400" dirty="0" err="1"/>
              <a:t>формы</a:t>
            </a:r>
            <a:r>
              <a:rPr lang="en-US" sz="2400" dirty="0"/>
              <a:t> и </a:t>
            </a:r>
            <a:r>
              <a:rPr lang="en-US" sz="2400" dirty="0" err="1"/>
              <a:t>отчёты</a:t>
            </a:r>
            <a:r>
              <a:rPr lang="en-US" sz="2400" dirty="0"/>
              <a:t>, </a:t>
            </a:r>
            <a:r>
              <a:rPr lang="en-US" sz="2400" dirty="0" err="1"/>
              <a:t>без</a:t>
            </a:r>
            <a:r>
              <a:rPr lang="en-US" sz="2400" dirty="0"/>
              <a:t> </a:t>
            </a:r>
            <a:r>
              <a:rPr lang="en-US" sz="2400" dirty="0" err="1"/>
              <a:t>необходимости</a:t>
            </a:r>
            <a:r>
              <a:rPr lang="en-US" sz="2400" dirty="0"/>
              <a:t> </a:t>
            </a:r>
            <a:r>
              <a:rPr lang="en-US" sz="2400" dirty="0" err="1"/>
              <a:t>искать</a:t>
            </a:r>
            <a:r>
              <a:rPr lang="en-US" sz="2400" dirty="0"/>
              <a:t> </a:t>
            </a:r>
            <a:r>
              <a:rPr lang="en-US" sz="2400" dirty="0" err="1"/>
              <a:t>их</a:t>
            </a:r>
            <a:r>
              <a:rPr lang="en-US" sz="2400" dirty="0"/>
              <a:t> </a:t>
            </a:r>
            <a:r>
              <a:rPr lang="en-US" sz="2400" dirty="0" err="1"/>
              <a:t>самостоятельно</a:t>
            </a:r>
            <a:r>
              <a:rPr lang="en-US" sz="2400" dirty="0"/>
              <a:t> </a:t>
            </a:r>
            <a:r>
              <a:rPr lang="en-US" sz="2400" dirty="0" err="1"/>
              <a:t>среди</a:t>
            </a:r>
            <a:r>
              <a:rPr lang="en-US" sz="2400" dirty="0"/>
              <a:t> </a:t>
            </a:r>
            <a:r>
              <a:rPr lang="en-US" sz="2400" dirty="0" err="1"/>
              <a:t>других</a:t>
            </a:r>
            <a:r>
              <a:rPr lang="en-US" sz="2400" dirty="0"/>
              <a:t> </a:t>
            </a:r>
            <a:r>
              <a:rPr lang="en-US" sz="2400" dirty="0" err="1"/>
              <a:t>форм</a:t>
            </a:r>
            <a:r>
              <a:rPr lang="en-US" sz="2400" dirty="0"/>
              <a:t>. </a:t>
            </a:r>
            <a:r>
              <a:rPr lang="ru-RU" sz="2400" dirty="0"/>
              <a:t>(Рис. 8 – главная форма)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84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0FF9B-B2D0-AF32-DFD6-424D59A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9"/>
          </a:xfrm>
        </p:spPr>
        <p:txBody>
          <a:bodyPr/>
          <a:lstStyle/>
          <a:p>
            <a:r>
              <a:rPr lang="ru-RU" dirty="0"/>
              <a:t>Форма - должности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CD3151-3574-4B7E-7691-D549B270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01" y="768309"/>
            <a:ext cx="7319674" cy="5321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E3987-D113-A1B5-4751-18F3E7CCA83F}"/>
              </a:ext>
            </a:extLst>
          </p:cNvPr>
          <p:cNvSpPr txBox="1"/>
          <p:nvPr/>
        </p:nvSpPr>
        <p:spPr>
          <a:xfrm>
            <a:off x="8738648" y="1140643"/>
            <a:ext cx="28372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данной форме можно увидеть всю информацию по должностям в удобном виде. Также с помощью кнопок можно переходить между записями, добавлять или убирать их.(Рис. 9)</a:t>
            </a:r>
          </a:p>
        </p:txBody>
      </p:sp>
    </p:spTree>
    <p:extLst>
      <p:ext uri="{BB962C8B-B14F-4D97-AF65-F5344CB8AC3E}">
        <p14:creationId xmlns:p14="http://schemas.microsoft.com/office/powerpoint/2010/main" val="166697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10B73-7CF0-75CF-850B-233D7EFE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253376"/>
          </a:xfrm>
        </p:spPr>
        <p:txBody>
          <a:bodyPr/>
          <a:lstStyle/>
          <a:p>
            <a:r>
              <a:rPr lang="ru-RU" dirty="0"/>
              <a:t>Форма - 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6A6433-AF2A-AA64-A8E0-EFAB7067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92" y="963039"/>
            <a:ext cx="9501617" cy="4199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463A3-C9AD-7950-5CE9-A2723BA011B3}"/>
              </a:ext>
            </a:extLst>
          </p:cNvPr>
          <p:cNvSpPr txBox="1"/>
          <p:nvPr/>
        </p:nvSpPr>
        <p:spPr>
          <a:xfrm>
            <a:off x="1675249" y="5395589"/>
            <a:ext cx="905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 помощью данной формы можно легко изменять, убирать или добавлять новые блюда.(Рис. </a:t>
            </a:r>
            <a:r>
              <a:rPr lang="ru-RU" sz="2400"/>
              <a:t>10)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644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DC217-CB6D-829A-3FB1-BCD4D98D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 ресторана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AF67F-9CDA-B859-16AB-09B10CAA0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База данных предоставляет полную информацию о сотрудниках ресторана, меню и продуктах, которые используются при приготовлении блюд. Также база данных позволяет хранить, добавлять и убирать информацию о посетителях, которых обслуживали в заведении.</a:t>
            </a:r>
          </a:p>
          <a:p>
            <a:pPr marL="0" indent="0">
              <a:buNone/>
            </a:pPr>
            <a:r>
              <a:rPr lang="ru-RU" dirty="0"/>
              <a:t>Отдельно стоит отметить удобство использование базы данных для сотрудников ресторана, так как она позволяет легко менять данные о сотрудниках заведения, контролировать количество  продуктов, оставшихся на складе, и их срок годности.</a:t>
            </a:r>
          </a:p>
        </p:txBody>
      </p:sp>
    </p:spTree>
    <p:extLst>
      <p:ext uri="{BB962C8B-B14F-4D97-AF65-F5344CB8AC3E}">
        <p14:creationId xmlns:p14="http://schemas.microsoft.com/office/powerpoint/2010/main" val="218090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D4C05-DCFD-DF0C-35C4-6C7E8CA7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339" y="0"/>
            <a:ext cx="9905998" cy="1478570"/>
          </a:xfrm>
        </p:spPr>
        <p:txBody>
          <a:bodyPr/>
          <a:lstStyle/>
          <a:p>
            <a:r>
              <a:rPr lang="ru-RU" dirty="0"/>
              <a:t>таблица - должности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0488A8-1C0E-96B2-FAD4-D52359B05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36" y="1478570"/>
            <a:ext cx="9305925" cy="1819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B5312-079C-A7A5-567A-869A8AE04DAA}"/>
              </a:ext>
            </a:extLst>
          </p:cNvPr>
          <p:cNvSpPr txBox="1"/>
          <p:nvPr/>
        </p:nvSpPr>
        <p:spPr>
          <a:xfrm>
            <a:off x="1348736" y="3764705"/>
            <a:ext cx="6712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данной таблице представлены данные о должностях в ресторане: оклад, обязанности и требования к сотруднику. У каждой должности есть свой код, который необходим для связи с другими таблицами. (Рис. 1.)</a:t>
            </a:r>
          </a:p>
        </p:txBody>
      </p:sp>
    </p:spTree>
    <p:extLst>
      <p:ext uri="{BB962C8B-B14F-4D97-AF65-F5344CB8AC3E}">
        <p14:creationId xmlns:p14="http://schemas.microsoft.com/office/powerpoint/2010/main" val="21085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D111C-BB76-1833-619B-3857E603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71" y="0"/>
            <a:ext cx="9905998" cy="1197204"/>
          </a:xfrm>
        </p:spPr>
        <p:txBody>
          <a:bodyPr/>
          <a:lstStyle/>
          <a:p>
            <a:r>
              <a:rPr lang="ru-RU" dirty="0"/>
              <a:t>Таблица - заказ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67237-02C6-BA68-BC82-51C4F243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E494C-95CD-A654-D6FF-7B46C16C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1" y="834822"/>
            <a:ext cx="10839253" cy="4009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1E550-0EE5-0A49-B320-C30230D78264}"/>
              </a:ext>
            </a:extLst>
          </p:cNvPr>
          <p:cNvSpPr txBox="1"/>
          <p:nvPr/>
        </p:nvSpPr>
        <p:spPr>
          <a:xfrm>
            <a:off x="843031" y="5058427"/>
            <a:ext cx="813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таблице Заказ можно наблюдать информацию о посетителях ресторана: кто и когда посетил заведение и какие блюда заказывал.(Рис. 2.)</a:t>
            </a:r>
          </a:p>
        </p:txBody>
      </p:sp>
    </p:spTree>
    <p:extLst>
      <p:ext uri="{BB962C8B-B14F-4D97-AF65-F5344CB8AC3E}">
        <p14:creationId xmlns:p14="http://schemas.microsoft.com/office/powerpoint/2010/main" val="144974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91569-7194-BB93-E682-12DC0CC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319753"/>
          </a:xfrm>
        </p:spPr>
        <p:txBody>
          <a:bodyPr/>
          <a:lstStyle/>
          <a:p>
            <a:r>
              <a:rPr lang="ru-RU"/>
              <a:t>Таблица - Сотрудники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F7C1A3-05CC-CF54-C012-88D03346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570021-9138-A400-3246-81849538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25661"/>
            <a:ext cx="9001125" cy="2524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FAEFC-E992-139C-2E6E-662985EBB195}"/>
              </a:ext>
            </a:extLst>
          </p:cNvPr>
          <p:cNvSpPr txBox="1"/>
          <p:nvPr/>
        </p:nvSpPr>
        <p:spPr>
          <a:xfrm>
            <a:off x="1141412" y="4279769"/>
            <a:ext cx="10162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данной таблице ведется учет сотрудников ресторана, их личные данные и должности.(Рис. 3.)</a:t>
            </a:r>
          </a:p>
        </p:txBody>
      </p:sp>
    </p:spTree>
    <p:extLst>
      <p:ext uri="{BB962C8B-B14F-4D97-AF65-F5344CB8AC3E}">
        <p14:creationId xmlns:p14="http://schemas.microsoft.com/office/powerpoint/2010/main" val="84895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65387-0768-0897-4CEC-62EAEB6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15957"/>
          </a:xfrm>
        </p:spPr>
        <p:txBody>
          <a:bodyPr/>
          <a:lstStyle/>
          <a:p>
            <a:r>
              <a:rPr lang="ru-RU" dirty="0"/>
              <a:t>Таблицы - меню и склад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A5CFE8-5E7F-286F-A959-B5A04E6B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3" y="1114392"/>
            <a:ext cx="8276734" cy="22701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128502-8D5A-DEC7-9CF7-E835AE50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76" y="3488010"/>
            <a:ext cx="7589906" cy="3081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5DF06-20E5-2A9C-A90C-5AC593D976B1}"/>
              </a:ext>
            </a:extLst>
          </p:cNvPr>
          <p:cNvSpPr txBox="1"/>
          <p:nvPr/>
        </p:nvSpPr>
        <p:spPr>
          <a:xfrm>
            <a:off x="904673" y="3723587"/>
            <a:ext cx="3478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таблицах представлена информация о наименовании блюд и ингредиентах, из которых их готовят.(Рис. 4 и 5.)</a:t>
            </a:r>
          </a:p>
        </p:txBody>
      </p:sp>
    </p:spTree>
    <p:extLst>
      <p:ext uri="{BB962C8B-B14F-4D97-AF65-F5344CB8AC3E}">
        <p14:creationId xmlns:p14="http://schemas.microsoft.com/office/powerpoint/2010/main" val="10424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F91CA-943C-08E5-28D3-0553B49D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293" y="490433"/>
            <a:ext cx="3672049" cy="635247"/>
          </a:xfrm>
        </p:spPr>
        <p:txBody>
          <a:bodyPr anchor="b">
            <a:noAutofit/>
          </a:bodyPr>
          <a:lstStyle/>
          <a:p>
            <a:r>
              <a:rPr lang="ru-RU" dirty="0"/>
              <a:t>Схема данных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3F0D3-A43A-E2D0-8834-F246A4AB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32" y="990960"/>
            <a:ext cx="6095100" cy="487607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5FF97A8-461C-E5F8-3AF1-4CB3EC81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627" y="1125680"/>
            <a:ext cx="3281004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Все таблицы в базе данных связаны между собой по специальным полям(код ингредиента, код должности и т.д.) . Это делается для </a:t>
            </a:r>
            <a:r>
              <a:rPr lang="ru-RU" b="0" i="0" dirty="0">
                <a:effectLst/>
                <a:latin typeface="+mj-lt"/>
              </a:rPr>
              <a:t>контроля целостности вводимой в базу данных информации и облегчению доступа к ней.(Рис. 6)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0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74209-BBD7-45A6-9DDF-A9CE38F9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97204"/>
          </a:xfrm>
        </p:spPr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B6CAD-CCBA-BD82-5F0C-325CD505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436" y="952108"/>
            <a:ext cx="7172350" cy="5384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867EA-A05F-6DBB-93BF-5CE585E8951C}"/>
              </a:ext>
            </a:extLst>
          </p:cNvPr>
          <p:cNvSpPr txBox="1"/>
          <p:nvPr/>
        </p:nvSpPr>
        <p:spPr>
          <a:xfrm>
            <a:off x="1141413" y="1197204"/>
            <a:ext cx="33457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Вся информация в базе данных хранится в виде таблиц. Это очень эффективный способ хранения, но не удобный для восприятия человеком. Поэтому для визуализации данных используют формы и отчеты.(Рис. 7 – главная форма, вкладка - формы)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E07C-E6DE-92C8-0AF1-9F148511BDF2}"/>
              </a:ext>
            </a:extLst>
          </p:cNvPr>
          <p:cNvSpPr txBox="1"/>
          <p:nvPr/>
        </p:nvSpPr>
        <p:spPr>
          <a:xfrm>
            <a:off x="7686553" y="1197204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БД Ресторана</a:t>
            </a:r>
          </a:p>
        </p:txBody>
      </p:sp>
    </p:spTree>
    <p:extLst>
      <p:ext uri="{BB962C8B-B14F-4D97-AF65-F5344CB8AC3E}">
        <p14:creationId xmlns:p14="http://schemas.microsoft.com/office/powerpoint/2010/main" val="77983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53663-1D85-303D-142C-4401E21A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25485"/>
          </a:xfrm>
        </p:spPr>
        <p:txBody>
          <a:bodyPr/>
          <a:lstStyle/>
          <a:p>
            <a:r>
              <a:rPr lang="ru-RU" dirty="0"/>
              <a:t>Представление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AF6A69-4AB5-345C-32DE-46E72B35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8" y="886121"/>
            <a:ext cx="7366248" cy="5561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C2BB7-6945-3822-A683-57D217B00141}"/>
              </a:ext>
            </a:extLst>
          </p:cNvPr>
          <p:cNvSpPr txBox="1"/>
          <p:nvPr/>
        </p:nvSpPr>
        <p:spPr>
          <a:xfrm>
            <a:off x="857838" y="886121"/>
            <a:ext cx="35619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Формы используются для ввода, изменения и просмотра записей. Когда вы вводите информацию в форму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данные идут именно туда, куда разработчик базы данных хочет, чтобы она шла: в одну или несколько связанных таблиц. Отчёты предлагают представить все данные в форме для печати</a:t>
            </a:r>
            <a:r>
              <a:rPr lang="ru-RU" sz="2400" dirty="0"/>
              <a:t>.(Рис. 8 – главная форма, вкладка - отчеты)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D598B-FD93-6BB4-3DDA-D8052B807EE1}"/>
              </a:ext>
            </a:extLst>
          </p:cNvPr>
          <p:cNvSpPr txBox="1"/>
          <p:nvPr/>
        </p:nvSpPr>
        <p:spPr>
          <a:xfrm>
            <a:off x="7554578" y="1121790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БД Ресторана</a:t>
            </a:r>
          </a:p>
        </p:txBody>
      </p:sp>
    </p:spTree>
    <p:extLst>
      <p:ext uri="{BB962C8B-B14F-4D97-AF65-F5344CB8AC3E}">
        <p14:creationId xmlns:p14="http://schemas.microsoft.com/office/powerpoint/2010/main" val="269254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133</TotalTime>
  <Words>457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Tw Cen MT</vt:lpstr>
      <vt:lpstr>Контур</vt:lpstr>
      <vt:lpstr>База данных ресторана</vt:lpstr>
      <vt:lpstr>База данных ресторана</vt:lpstr>
      <vt:lpstr>таблица - должности</vt:lpstr>
      <vt:lpstr>Таблица - заказ</vt:lpstr>
      <vt:lpstr>Таблица - Сотрудники</vt:lpstr>
      <vt:lpstr>Таблицы - меню и склад</vt:lpstr>
      <vt:lpstr>Схема данных</vt:lpstr>
      <vt:lpstr>Представление данных</vt:lpstr>
      <vt:lpstr>Представление данных</vt:lpstr>
      <vt:lpstr>главная кнопочная форма</vt:lpstr>
      <vt:lpstr>Форма - должности</vt:lpstr>
      <vt:lpstr>Форма - меню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ресторана</dc:title>
  <dc:creator>Савранский Илья Дмитриевич</dc:creator>
  <cp:lastModifiedBy>Савранский Илья Дмитриевич</cp:lastModifiedBy>
  <cp:revision>4</cp:revision>
  <dcterms:created xsi:type="dcterms:W3CDTF">2022-11-24T11:21:14Z</dcterms:created>
  <dcterms:modified xsi:type="dcterms:W3CDTF">2022-11-24T13:34:24Z</dcterms:modified>
</cp:coreProperties>
</file>