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21B1-723D-7C11-3B6F-6227A6DF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B4F2-6971-679D-8850-AAE9F8226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F3F4-9361-E0D6-FA9D-DBBB92EB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CB55-A1E8-69C7-32F1-AB12F7BA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6B4F-8D58-7104-3D36-D433069D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D205-2B3C-B999-C30C-540E4D24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93143-44A1-7F2E-E536-1613C1D00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D140-F34D-1D6C-B0B0-CB0C8465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3EF9-6C5C-C168-E20D-493CDB4A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376A-CBEB-206B-EAFD-7057A04F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F8D93-DBA7-2118-6DC7-1FAB83D43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F192A-1FED-07C2-07C9-BF8958D4A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8D81-CE6E-F7CF-5AF9-C6E66E26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A4BE-74D1-288C-610E-857CA636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676A-2BB2-6A2E-F56C-827A3E5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D9B-6B9C-1F6C-F96F-54959F05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91C6-DAFD-D491-260F-DFEBDFA7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746D-5761-D9A7-2950-592918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AD85-0EB0-244F-2D4F-10B3A2D6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2EE6-B310-B797-65E5-EF1B8FED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BCB7-C532-8488-3471-78B20557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79B1-1201-38AF-574D-12E8C90F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59FC-8262-EA3C-C7F7-FEAFAD1B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599F-2158-E915-F473-E021C2B4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4D50-095E-4B13-4DDA-66DDE858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5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F4E4-8BDC-B696-B614-FD61DBF3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B126-18AC-FE5C-E7D1-AEA607C8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0917F-7FB2-5DFC-76B2-5D4F0E000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A6530-0291-C06C-30F7-A2E9BD58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855D6-88CF-47D1-996E-687C1A61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7C22-8202-F2DD-AC42-55D2C15A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E6D0-C246-055D-55AC-5D807C1A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F6D8E-F8E5-F272-0F05-BB8A36D0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9AFE5-842D-2F9C-1A11-3410CB865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CD880-8689-B90D-D131-5E0A6C4AC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B4F63-F9DF-31B7-180F-E10D3F861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7FBCF-3CFC-666C-C50C-48FE4378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B71D9-38A8-05D6-6054-36D7689A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6FAEB-F2D1-5AE6-2511-059EF6EA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1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1162-CC98-F7CB-16AE-E2B1206C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6A32C-AAD3-9615-BDA8-65F8BD5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07D26-3EE7-FC71-2123-A85214DC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5C753-016E-53ED-5CC8-91F6DDB9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9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4B1E-2A5E-3648-667B-C471DF7F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17C7E-C53B-CD9A-5BCC-272E4C31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DBC5B-571B-79E5-71BA-05702CF0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6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8EEF-68A6-6BBA-6A0B-3C164CBD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8ACC-007B-ACDD-014D-C4504D8B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6A0C-EBBF-95B7-944D-93C47103A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EA020-29FD-FFD0-A357-29ECC72B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3A333-904A-34B5-EC27-34488BE7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6591B-F24E-BF8D-D4DD-C3E361EC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E177-63D8-3634-8DB8-0FFB5455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8FDF9-A5C5-63CC-1805-8CDFA8AEF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C53C-472F-3B72-CEE5-382F78DA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815DB-7792-E05D-156B-A80ACC09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DCDC3-ABB3-6622-ADC8-0E57117B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DA774-6B81-86C0-1A65-C8227975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01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302F4-E765-257D-61A0-E7D09035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99B0-8CB4-BD0F-EEB1-73BC2BA3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AFC8-5A09-C9BD-E49F-E83ED43D3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8E0F0-4C9C-42CA-86EC-ED7BFE53CA5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47DD-CF7F-294C-C86A-3B9010FE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C579-EE96-8CE6-2276-B6AF325AD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7C22-A7F5-43CC-80F4-DE026D6D0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cloud.google.com/run?authuser=3&amp;invt=AbhvPw&amp;project=directed-galaxy-442010-f6" TargetMode="External"/><Relationship Id="rId3" Type="http://schemas.openxmlformats.org/officeDocument/2006/relationships/hyperlink" Target="https://hub.docker.com/layers/saik1994/fapi-lr/v1/images/sha256-65a027e3ea53d86edcd2b74bc658182789ab20c28ef2935bbac57db5a78333b2?context=repo" TargetMode="External"/><Relationship Id="rId7" Type="http://schemas.openxmlformats.org/officeDocument/2006/relationships/hyperlink" Target="https://github.com/Saikeerthanakumar/stmlit-test" TargetMode="External"/><Relationship Id="rId2" Type="http://schemas.openxmlformats.org/officeDocument/2006/relationships/hyperlink" Target="https://fapi-lr-902968606805.us-central1.run.app/docs#/default/predict_predict_pos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ikeerthanakumar/hacathon_fastapi" TargetMode="External"/><Relationship Id="rId5" Type="http://schemas.openxmlformats.org/officeDocument/2006/relationships/hyperlink" Target="http://localhost:8501/" TargetMode="External"/><Relationship Id="rId10" Type="http://schemas.openxmlformats.org/officeDocument/2006/relationships/hyperlink" Target="https://hacathon-fastapi-902968606805.us-central1.run.app/" TargetMode="External"/><Relationship Id="rId4" Type="http://schemas.openxmlformats.org/officeDocument/2006/relationships/hyperlink" Target="http://localhost/docs#/default/predict_predict_post" TargetMode="External"/><Relationship Id="rId9" Type="http://schemas.openxmlformats.org/officeDocument/2006/relationships/hyperlink" Target="https://stmlit-test-902968606805.us-central1.run.app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fapi-lr-902968606805.us-central1.run.app/docs#/default/predict_predict_post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hub.docker.com/layers/saik1994/fapi-lr/v1/images/sha256-65a027e3ea53d86edcd2b74bc658182789ab20c28ef2935bbac57db5a78333b2?context=repo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localhost/docs#/default/predict_predict_post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Saikeerthanakumar/hacathon_fastapi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Saikeerthanakumar/stmlit-test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console.cloud.google.com/run?authuser=3&amp;invt=AbhvPw&amp;project=directed-galaxy-442010-f6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athon-fastapi-902968606805.us-central1.run.app/" TargetMode="External"/><Relationship Id="rId2" Type="http://schemas.openxmlformats.org/officeDocument/2006/relationships/hyperlink" Target="https://fapi-lr-902968606805.us-central1.run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mlit-test-902968606805.us-central1.run.app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5765E-6F27-E4D2-40A2-1E26D6775AAD}"/>
              </a:ext>
            </a:extLst>
          </p:cNvPr>
          <p:cNvSpPr txBox="1"/>
          <p:nvPr/>
        </p:nvSpPr>
        <p:spPr>
          <a:xfrm>
            <a:off x="373224" y="438539"/>
            <a:ext cx="104689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URLs:</a:t>
            </a:r>
          </a:p>
          <a:p>
            <a:endParaRPr lang="en-IN" dirty="0"/>
          </a:p>
          <a:p>
            <a:r>
              <a:rPr lang="en-IN" b="1" dirty="0"/>
              <a:t>FAST API URL Link</a:t>
            </a:r>
            <a:r>
              <a:rPr lang="en-IN" dirty="0"/>
              <a:t>: </a:t>
            </a:r>
            <a:r>
              <a:rPr lang="en-IN" dirty="0" err="1">
                <a:hlinkClick r:id="rId2"/>
              </a:rPr>
              <a:t>FastAPI</a:t>
            </a:r>
            <a:r>
              <a:rPr lang="en-IN" dirty="0">
                <a:hlinkClick r:id="rId2"/>
              </a:rPr>
              <a:t> - Swagger UI</a:t>
            </a:r>
            <a:endParaRPr lang="en-IN" dirty="0"/>
          </a:p>
          <a:p>
            <a:r>
              <a:rPr lang="en-IN" b="1" dirty="0"/>
              <a:t>Docker link: </a:t>
            </a:r>
            <a:r>
              <a:rPr lang="en-IN" dirty="0">
                <a:hlinkClick r:id="rId3"/>
              </a:rPr>
              <a:t>Image Layer Details - saik1994/fapi-lr:v1 | Docker Hub</a:t>
            </a:r>
            <a:endParaRPr lang="en-IN" dirty="0"/>
          </a:p>
          <a:p>
            <a:r>
              <a:rPr lang="en-IN" b="1" dirty="0"/>
              <a:t>Checking FAST API link generated by docker in local, Link : </a:t>
            </a:r>
            <a:r>
              <a:rPr lang="en-IN" b="1" dirty="0" err="1">
                <a:hlinkClick r:id="rId4"/>
              </a:rPr>
              <a:t>FastAPI</a:t>
            </a:r>
            <a:r>
              <a:rPr lang="en-IN" b="1" dirty="0">
                <a:hlinkClick r:id="rId4"/>
              </a:rPr>
              <a:t> - Swagger UI</a:t>
            </a:r>
            <a:endParaRPr lang="en-IN" b="1" dirty="0"/>
          </a:p>
          <a:p>
            <a:r>
              <a:rPr lang="en-IN" b="1" dirty="0" err="1"/>
              <a:t>Webview</a:t>
            </a:r>
            <a:r>
              <a:rPr lang="en-IN" b="1" dirty="0"/>
              <a:t> Link: </a:t>
            </a:r>
            <a:r>
              <a:rPr lang="en-IN" b="1" dirty="0" err="1">
                <a:hlinkClick r:id="rId5"/>
              </a:rPr>
              <a:t>webview</a:t>
            </a:r>
            <a:endParaRPr lang="en-IN" b="1" dirty="0"/>
          </a:p>
          <a:p>
            <a:r>
              <a:rPr lang="en-IN" b="1" dirty="0"/>
              <a:t>Git hub link for </a:t>
            </a:r>
            <a:r>
              <a:rPr lang="en-IN" b="1" dirty="0" err="1"/>
              <a:t>fastapi</a:t>
            </a:r>
            <a:r>
              <a:rPr lang="en-IN" b="1" dirty="0"/>
              <a:t> - </a:t>
            </a:r>
            <a:r>
              <a:rPr lang="en-IN" b="1" dirty="0" err="1">
                <a:hlinkClick r:id="rId6"/>
              </a:rPr>
              <a:t>Saikeerthanakumar</a:t>
            </a:r>
            <a:r>
              <a:rPr lang="en-IN" b="1" dirty="0">
                <a:hlinkClick r:id="rId6"/>
              </a:rPr>
              <a:t>/</a:t>
            </a:r>
            <a:r>
              <a:rPr lang="en-IN" b="1" dirty="0" err="1">
                <a:hlinkClick r:id="rId6"/>
              </a:rPr>
              <a:t>hacathon_fastapi</a:t>
            </a:r>
            <a:r>
              <a:rPr lang="en-IN" b="1" dirty="0"/>
              <a:t> </a:t>
            </a:r>
          </a:p>
          <a:p>
            <a:r>
              <a:rPr lang="en-IN" b="1" dirty="0"/>
              <a:t>Git hub Link : </a:t>
            </a:r>
            <a:r>
              <a:rPr lang="en-IN" b="1" dirty="0" err="1">
                <a:hlinkClick r:id="rId7"/>
              </a:rPr>
              <a:t>Saikeerthanakumar</a:t>
            </a:r>
            <a:r>
              <a:rPr lang="en-IN" b="1" dirty="0">
                <a:hlinkClick r:id="rId7"/>
              </a:rPr>
              <a:t>/</a:t>
            </a:r>
            <a:r>
              <a:rPr lang="en-IN" b="1" dirty="0" err="1">
                <a:hlinkClick r:id="rId7"/>
              </a:rPr>
              <a:t>stmlit</a:t>
            </a:r>
            <a:r>
              <a:rPr lang="en-IN" b="1" dirty="0">
                <a:hlinkClick r:id="rId7"/>
              </a:rPr>
              <a:t>-test</a:t>
            </a:r>
            <a:endParaRPr lang="en-IN" b="1" dirty="0"/>
          </a:p>
          <a:p>
            <a:r>
              <a:rPr lang="en-IN" b="1" dirty="0"/>
              <a:t>Deploying docker image, git hub – fast </a:t>
            </a:r>
            <a:r>
              <a:rPr lang="en-IN" b="1" dirty="0" err="1"/>
              <a:t>api</a:t>
            </a:r>
            <a:r>
              <a:rPr lang="en-IN" b="1" dirty="0"/>
              <a:t>, git hub </a:t>
            </a:r>
            <a:r>
              <a:rPr lang="en-IN" b="1" dirty="0" err="1"/>
              <a:t>Streamlit</a:t>
            </a:r>
            <a:r>
              <a:rPr lang="en-IN" b="1" dirty="0"/>
              <a:t>  in GCP, </a:t>
            </a:r>
          </a:p>
          <a:p>
            <a:r>
              <a:rPr lang="en-IN" b="1" dirty="0"/>
              <a:t>Link: </a:t>
            </a:r>
            <a:r>
              <a:rPr lang="en-US" b="1" dirty="0">
                <a:hlinkClick r:id="rId8"/>
              </a:rPr>
              <a:t>Metrics – …</a:t>
            </a:r>
            <a:r>
              <a:rPr lang="en-US" b="1" dirty="0" err="1">
                <a:hlinkClick r:id="rId8"/>
              </a:rPr>
              <a:t>mlit</a:t>
            </a:r>
            <a:r>
              <a:rPr lang="en-US" b="1" dirty="0">
                <a:hlinkClick r:id="rId8"/>
              </a:rPr>
              <a:t>-test – Services – Cloud Run – My First Project – Google Cloud console</a:t>
            </a:r>
            <a:endParaRPr lang="en-IN" b="1" dirty="0"/>
          </a:p>
          <a:p>
            <a:r>
              <a:rPr lang="en-IN" b="1" dirty="0" err="1"/>
              <a:t>Streamlit</a:t>
            </a:r>
            <a:r>
              <a:rPr lang="en-IN" b="1" dirty="0"/>
              <a:t> </a:t>
            </a:r>
            <a:r>
              <a:rPr lang="en-IN" b="1" dirty="0" err="1"/>
              <a:t>gcp</a:t>
            </a:r>
            <a:r>
              <a:rPr lang="en-IN" b="1" dirty="0"/>
              <a:t>: </a:t>
            </a:r>
            <a:r>
              <a:rPr lang="en-IN" b="1" dirty="0">
                <a:hlinkClick r:id="rId9"/>
              </a:rPr>
              <a:t>https://stmlit-test-902968606805.us-central1.run.app</a:t>
            </a:r>
            <a:endParaRPr lang="en-IN" b="1" dirty="0"/>
          </a:p>
          <a:p>
            <a:r>
              <a:rPr lang="en-IN" b="1" dirty="0"/>
              <a:t>Docker </a:t>
            </a:r>
            <a:r>
              <a:rPr lang="en-IN" b="1" dirty="0" err="1"/>
              <a:t>gcp</a:t>
            </a:r>
            <a:r>
              <a:rPr lang="en-IN" b="1" dirty="0"/>
              <a:t>: </a:t>
            </a:r>
            <a:r>
              <a:rPr lang="en-IN" b="1" dirty="0">
                <a:hlinkClick r:id="rId10"/>
              </a:rPr>
              <a:t>https://hacathon-fastapi-902968606805.us-central1.run.app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03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49A91-1B73-52D4-6774-85F1026382B0}"/>
              </a:ext>
            </a:extLst>
          </p:cNvPr>
          <p:cNvSpPr txBox="1"/>
          <p:nvPr/>
        </p:nvSpPr>
        <p:spPr>
          <a:xfrm>
            <a:off x="383458" y="216310"/>
            <a:ext cx="8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Predicting the probability and creating a evaluation model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AF9AC-9FB3-A391-6535-C4E3843D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53" y="668401"/>
            <a:ext cx="5670199" cy="2545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C44CA3-C1E4-A269-6A38-DD6D33E6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17" y="2799311"/>
            <a:ext cx="8377084" cy="36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7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A97D1-9E24-0327-D853-8A42C29B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84" y="1143654"/>
            <a:ext cx="8629495" cy="4957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6B2112-B489-5584-4E04-866A5AD1AD06}"/>
              </a:ext>
            </a:extLst>
          </p:cNvPr>
          <p:cNvSpPr txBox="1"/>
          <p:nvPr/>
        </p:nvSpPr>
        <p:spPr>
          <a:xfrm>
            <a:off x="1366684" y="324465"/>
            <a:ext cx="901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 pipeline -1 – Logistic regression result score</a:t>
            </a:r>
          </a:p>
        </p:txBody>
      </p:sp>
    </p:spTree>
    <p:extLst>
      <p:ext uri="{BB962C8B-B14F-4D97-AF65-F5344CB8AC3E}">
        <p14:creationId xmlns:p14="http://schemas.microsoft.com/office/powerpoint/2010/main" val="35387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6078-B2F5-E0DF-C341-D2C36C665411}"/>
              </a:ext>
            </a:extLst>
          </p:cNvPr>
          <p:cNvSpPr txBox="1"/>
          <p:nvPr/>
        </p:nvSpPr>
        <p:spPr>
          <a:xfrm>
            <a:off x="383458" y="292435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Created another model pipeline using Random Forest to increase the F1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F5DCD-0BBC-435E-09AC-7E03CA84497B}"/>
              </a:ext>
            </a:extLst>
          </p:cNvPr>
          <p:cNvSpPr txBox="1"/>
          <p:nvPr/>
        </p:nvSpPr>
        <p:spPr>
          <a:xfrm>
            <a:off x="2231924" y="884506"/>
            <a:ext cx="6656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model_pipeline_2 = Pipeline(    steps=[        ('preprocess', preprocess),        ('classifier', </a:t>
            </a:r>
            <a:r>
              <a:rPr lang="en-IN" dirty="0" err="1"/>
              <a:t>RandomForestClassifier</a:t>
            </a:r>
            <a:r>
              <a:rPr lang="en-IN" dirty="0"/>
              <a:t>())    ])model_pipeline_2.fit(</a:t>
            </a:r>
            <a:r>
              <a:rPr lang="en-IN" dirty="0" err="1"/>
              <a:t>train_X</a:t>
            </a:r>
            <a:r>
              <a:rPr lang="en-IN" dirty="0"/>
              <a:t>, </a:t>
            </a:r>
            <a:r>
              <a:rPr lang="en-IN" dirty="0" err="1"/>
              <a:t>train_y</a:t>
            </a:r>
            <a:r>
              <a:rPr lang="en-IN" dirty="0"/>
              <a:t>)</a:t>
            </a:r>
            <a:r>
              <a:rPr lang="en-IN" dirty="0" err="1"/>
              <a:t>y_pred_random</a:t>
            </a:r>
            <a:r>
              <a:rPr lang="en-IN" dirty="0"/>
              <a:t> = model_pipeline_2.predict(</a:t>
            </a:r>
            <a:r>
              <a:rPr lang="en-IN" dirty="0" err="1"/>
              <a:t>val_X</a:t>
            </a:r>
            <a:r>
              <a:rPr lang="en-IN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E943F-19CF-4A82-A905-37D2A098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35" y="2160982"/>
            <a:ext cx="9312447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5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7B9FA-1070-5D6A-0227-B3EBCE12F04A}"/>
              </a:ext>
            </a:extLst>
          </p:cNvPr>
          <p:cNvSpPr txBox="1"/>
          <p:nvPr/>
        </p:nvSpPr>
        <p:spPr>
          <a:xfrm>
            <a:off x="368811" y="156013"/>
            <a:ext cx="66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Using Param Grid search to hyper tune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93F9C-5D67-21D1-2743-A91E88BA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12" y="746230"/>
            <a:ext cx="10097375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9BAF7-FB6A-7DBE-C6E3-3295F4595DCD}"/>
              </a:ext>
            </a:extLst>
          </p:cNvPr>
          <p:cNvSpPr txBox="1"/>
          <p:nvPr/>
        </p:nvSpPr>
        <p:spPr>
          <a:xfrm>
            <a:off x="393290" y="216310"/>
            <a:ext cx="113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Created a sample csv submission file – First submission to check score and rank in analytics vidya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2EA2E-CFBD-35B3-E463-392DF209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0" y="1763885"/>
            <a:ext cx="9952582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4FDD1-40AF-6467-D6E3-9F5FF8D433FD}"/>
              </a:ext>
            </a:extLst>
          </p:cNvPr>
          <p:cNvSpPr txBox="1"/>
          <p:nvPr/>
        </p:nvSpPr>
        <p:spPr>
          <a:xfrm>
            <a:off x="383458" y="324465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Imported libraries to perform oversampling and </a:t>
            </a:r>
            <a:r>
              <a:rPr lang="en-IN" b="1" dirty="0" err="1"/>
              <a:t>undersampling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FC92E-BEC8-91C2-5F8F-AEA53CB9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5" y="693797"/>
            <a:ext cx="10074513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0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36421F-F249-0301-A5D2-BE6BF1989753}"/>
              </a:ext>
            </a:extLst>
          </p:cNvPr>
          <p:cNvSpPr txBox="1"/>
          <p:nvPr/>
        </p:nvSpPr>
        <p:spPr>
          <a:xfrm>
            <a:off x="412955" y="314632"/>
            <a:ext cx="104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Created param grid with Logistic regression and Decision tree classifier to check if F1 score is increasing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C8447-7E71-DFE9-EA65-B44148030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74" y="837678"/>
            <a:ext cx="9960203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9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EE55A-8649-D156-FEC1-8A09E5DB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4" y="108155"/>
            <a:ext cx="11067500" cy="66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F0AB2-B165-8D64-3568-9CC1B7B22529}"/>
              </a:ext>
            </a:extLst>
          </p:cNvPr>
          <p:cNvSpPr txBox="1"/>
          <p:nvPr/>
        </p:nvSpPr>
        <p:spPr>
          <a:xfrm>
            <a:off x="481781" y="245806"/>
            <a:ext cx="74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Inserted oversampled data and evaluated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ADC74-99FB-D5E1-8618-64639E2E2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71" y="700506"/>
            <a:ext cx="9815411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8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D1BC0-FA58-710E-55FD-B0972880396B}"/>
              </a:ext>
            </a:extLst>
          </p:cNvPr>
          <p:cNvSpPr txBox="1"/>
          <p:nvPr/>
        </p:nvSpPr>
        <p:spPr>
          <a:xfrm>
            <a:off x="452283" y="275303"/>
            <a:ext cx="114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Tried Param grid with </a:t>
            </a:r>
            <a:r>
              <a:rPr lang="en-IN" b="1" dirty="0" err="1"/>
              <a:t>RandomForestClassifier</a:t>
            </a:r>
            <a:r>
              <a:rPr lang="en-IN" b="1" dirty="0"/>
              <a:t>, </a:t>
            </a:r>
            <a:r>
              <a:rPr lang="en-IN" b="1" dirty="0" err="1"/>
              <a:t>GradientBoostingClassifier,AdaBoostClassifier</a:t>
            </a:r>
            <a:r>
              <a:rPr lang="en-IN" b="1" dirty="0"/>
              <a:t>, </a:t>
            </a:r>
            <a:r>
              <a:rPr lang="en-IN" b="1" dirty="0" err="1"/>
              <a:t>StackingClassifier</a:t>
            </a:r>
            <a:r>
              <a:rPr lang="en-IN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7342F-5075-1E15-FC33-58961F30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34" y="644635"/>
            <a:ext cx="9371311" cy="57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4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19155-8EDF-9ADC-FC1D-2007666504DF}"/>
              </a:ext>
            </a:extLst>
          </p:cNvPr>
          <p:cNvSpPr txBox="1"/>
          <p:nvPr/>
        </p:nvSpPr>
        <p:spPr>
          <a:xfrm>
            <a:off x="2113935" y="353961"/>
            <a:ext cx="660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rgbClr val="7030A0"/>
                </a:solidFill>
                <a:highlight>
                  <a:srgbClr val="00FF00"/>
                </a:highlight>
                <a:latin typeface="Bahnschrift" panose="020B0502040204020203" pitchFamily="34" charset="0"/>
              </a:rPr>
              <a:t>Analyzing</a:t>
            </a:r>
            <a:r>
              <a:rPr lang="en-IN" sz="2800" b="1" dirty="0">
                <a:solidFill>
                  <a:srgbClr val="7030A0"/>
                </a:solidFill>
                <a:highlight>
                  <a:srgbClr val="00FF00"/>
                </a:highlight>
                <a:latin typeface="Bahnschrift" panose="020B0502040204020203" pitchFamily="34" charset="0"/>
              </a:rPr>
              <a:t> Promotion Prediction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DB9C0-A0B4-A662-6EA5-B2A5EF06CE80}"/>
              </a:ext>
            </a:extLst>
          </p:cNvPr>
          <p:cNvSpPr txBox="1"/>
          <p:nvPr/>
        </p:nvSpPr>
        <p:spPr>
          <a:xfrm>
            <a:off x="599768" y="944969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1 : Extract and Analyse the train and test data and removing the special characters from the data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E4681-8EF5-7DF1-D84F-2EBBFC87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77" y="1720644"/>
            <a:ext cx="9669476" cy="46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6094A-BD03-D004-8D61-3E8A43F8DC23}"/>
              </a:ext>
            </a:extLst>
          </p:cNvPr>
          <p:cNvSpPr txBox="1"/>
          <p:nvPr/>
        </p:nvSpPr>
        <p:spPr>
          <a:xfrm>
            <a:off x="275303" y="157316"/>
            <a:ext cx="915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Tried to fit the oversampled data to check the F1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255DB-BA2C-F441-57DF-3919874C9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9" y="627018"/>
            <a:ext cx="9606672" cy="58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7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4C23EF-809D-C651-322E-DAC673FD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4" y="102127"/>
            <a:ext cx="5723116" cy="2956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47ABD-561F-DA73-6FDF-574C8AB34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965"/>
          <a:stretch/>
        </p:blipFill>
        <p:spPr>
          <a:xfrm>
            <a:off x="5761703" y="102127"/>
            <a:ext cx="6430297" cy="7204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87CB1-5756-2E0D-95B5-76697C936154}"/>
              </a:ext>
            </a:extLst>
          </p:cNvPr>
          <p:cNvSpPr txBox="1"/>
          <p:nvPr/>
        </p:nvSpPr>
        <p:spPr>
          <a:xfrm>
            <a:off x="570271" y="4503174"/>
            <a:ext cx="341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Not much increase in 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F1</a:t>
            </a:r>
            <a:r>
              <a:rPr lang="en-IN" b="1" dirty="0">
                <a:highlight>
                  <a:srgbClr val="00FF00"/>
                </a:highlight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225425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4213A-2616-15DF-1C16-A6FB7965D71C}"/>
              </a:ext>
            </a:extLst>
          </p:cNvPr>
          <p:cNvSpPr txBox="1"/>
          <p:nvPr/>
        </p:nvSpPr>
        <p:spPr>
          <a:xfrm>
            <a:off x="688257" y="275303"/>
            <a:ext cx="636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Creating </a:t>
            </a:r>
            <a:r>
              <a:rPr lang="en-IN" b="1" dirty="0" err="1"/>
              <a:t>Adaboost</a:t>
            </a:r>
            <a:r>
              <a:rPr lang="en-IN" b="1" dirty="0"/>
              <a:t> pipeline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3FD80-76D4-15EC-BBD8-04A9D510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38" y="644635"/>
            <a:ext cx="9552102" cy="60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3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F2894-0F47-5EE1-581D-34EC0E21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95" y="533149"/>
            <a:ext cx="10036410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2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B8F4B-78B0-1FEF-397E-192546A1F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395977"/>
            <a:ext cx="10529918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54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7B7A6C-2296-8756-7351-478F85B042BE}"/>
              </a:ext>
            </a:extLst>
          </p:cNvPr>
          <p:cNvSpPr txBox="1"/>
          <p:nvPr/>
        </p:nvSpPr>
        <p:spPr>
          <a:xfrm>
            <a:off x="285135" y="235974"/>
            <a:ext cx="33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Ada boost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C8176-358A-927F-5349-643A9807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44" y="680366"/>
            <a:ext cx="9482662" cy="59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1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9E8286-6E49-6C39-A44F-0770B60FA9F6}"/>
              </a:ext>
            </a:extLst>
          </p:cNvPr>
          <p:cNvSpPr txBox="1"/>
          <p:nvPr/>
        </p:nvSpPr>
        <p:spPr>
          <a:xfrm>
            <a:off x="599768" y="344129"/>
            <a:ext cx="520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Trying </a:t>
            </a:r>
            <a:r>
              <a:rPr lang="en-IN" b="1" dirty="0" err="1"/>
              <a:t>xgboost</a:t>
            </a:r>
            <a:r>
              <a:rPr lang="en-IN" b="1" dirty="0"/>
              <a:t> classifier to increase the F1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D6400-9A9F-B403-2D0E-32E9A8DD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0" b="68502"/>
          <a:stretch/>
        </p:blipFill>
        <p:spPr>
          <a:xfrm>
            <a:off x="672941" y="1850051"/>
            <a:ext cx="9837743" cy="18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9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79E37-8B8B-B394-7CF9-A6A13358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58986"/>
            <a:ext cx="10480144" cy="64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9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EB9702-B64B-D65B-BA91-DF23C32D05C1}"/>
              </a:ext>
            </a:extLst>
          </p:cNvPr>
          <p:cNvSpPr txBox="1"/>
          <p:nvPr/>
        </p:nvSpPr>
        <p:spPr>
          <a:xfrm>
            <a:off x="324464" y="285136"/>
            <a:ext cx="701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Using Under sampled data in </a:t>
            </a:r>
            <a:r>
              <a:rPr lang="en-IN" b="1" dirty="0" err="1"/>
              <a:t>xgboost</a:t>
            </a:r>
            <a:r>
              <a:rPr lang="en-IN" b="1" dirty="0"/>
              <a:t>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2AACF-8A3C-18BA-4559-F3E86A37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654467"/>
            <a:ext cx="10028789" cy="58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56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441E3-18C8-CFEA-EF94-B11EEE72D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64" y="1083515"/>
            <a:ext cx="9983065" cy="5654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56DCD-FB36-33FF-9EDC-4C0DCF7A6572}"/>
              </a:ext>
            </a:extLst>
          </p:cNvPr>
          <p:cNvSpPr txBox="1"/>
          <p:nvPr/>
        </p:nvSpPr>
        <p:spPr>
          <a:xfrm>
            <a:off x="639097" y="21631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Saw a significant rise in F1 score</a:t>
            </a:r>
          </a:p>
        </p:txBody>
      </p:sp>
    </p:spTree>
    <p:extLst>
      <p:ext uri="{BB962C8B-B14F-4D97-AF65-F5344CB8AC3E}">
        <p14:creationId xmlns:p14="http://schemas.microsoft.com/office/powerpoint/2010/main" val="12613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E1A121-10BD-6E77-2025-D0DCB4334E66}"/>
              </a:ext>
            </a:extLst>
          </p:cNvPr>
          <p:cNvSpPr txBox="1"/>
          <p:nvPr/>
        </p:nvSpPr>
        <p:spPr>
          <a:xfrm>
            <a:off x="147484" y="255639"/>
            <a:ext cx="120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2: Checking the NA, missing values, unique values, duplicates along with their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270CE-857B-055F-7B50-527B256F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4" y="1317523"/>
            <a:ext cx="9930581" cy="49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50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46EE1-C3CA-FEEA-B4DE-B081BAC1A75F}"/>
              </a:ext>
            </a:extLst>
          </p:cNvPr>
          <p:cNvSpPr txBox="1"/>
          <p:nvPr/>
        </p:nvSpPr>
        <p:spPr>
          <a:xfrm>
            <a:off x="403123" y="344129"/>
            <a:ext cx="91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Created pickle file and submitted csv file in Analytics vidya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E195B-E066-232D-CAF5-748497AE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839"/>
            <a:ext cx="12103509" cy="30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43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1C309-D516-D8F4-B90D-00703235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" y="831086"/>
            <a:ext cx="11572568" cy="6026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B8388-600B-0FEE-C75E-AF2F7C661374}"/>
              </a:ext>
            </a:extLst>
          </p:cNvPr>
          <p:cNvSpPr txBox="1"/>
          <p:nvPr/>
        </p:nvSpPr>
        <p:spPr>
          <a:xfrm>
            <a:off x="388374" y="209066"/>
            <a:ext cx="41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Rank 401</a:t>
            </a:r>
          </a:p>
        </p:txBody>
      </p:sp>
    </p:spTree>
    <p:extLst>
      <p:ext uri="{BB962C8B-B14F-4D97-AF65-F5344CB8AC3E}">
        <p14:creationId xmlns:p14="http://schemas.microsoft.com/office/powerpoint/2010/main" val="986382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ABE1F-AAA1-3CD4-7D58-4CD316C358C2}"/>
              </a:ext>
            </a:extLst>
          </p:cNvPr>
          <p:cNvSpPr txBox="1"/>
          <p:nvPr/>
        </p:nvSpPr>
        <p:spPr>
          <a:xfrm>
            <a:off x="363794" y="344129"/>
            <a:ext cx="45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Using FAST API ran the pickle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1CBAC-58C8-5B1B-9C02-9473473F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950252"/>
            <a:ext cx="10255044" cy="55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44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FAFC3-2EAF-C6B0-D904-BDDAF76E0088}"/>
              </a:ext>
            </a:extLst>
          </p:cNvPr>
          <p:cNvSpPr txBox="1"/>
          <p:nvPr/>
        </p:nvSpPr>
        <p:spPr>
          <a:xfrm>
            <a:off x="875072" y="453990"/>
            <a:ext cx="660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uvicorn</a:t>
            </a:r>
            <a:r>
              <a:rPr lang="en-IN" dirty="0"/>
              <a:t> </a:t>
            </a:r>
            <a:r>
              <a:rPr lang="en-IN" dirty="0" err="1"/>
              <a:t>model_app:app</a:t>
            </a:r>
            <a:r>
              <a:rPr lang="en-IN" dirty="0"/>
              <a:t> –reload</a:t>
            </a:r>
          </a:p>
          <a:p>
            <a:r>
              <a:rPr lang="en-IN" b="1" dirty="0"/>
              <a:t>FAST API URL Link</a:t>
            </a:r>
            <a:r>
              <a:rPr lang="en-IN" dirty="0"/>
              <a:t>: </a:t>
            </a:r>
            <a:r>
              <a:rPr lang="en-IN" dirty="0" err="1">
                <a:hlinkClick r:id="rId2"/>
              </a:rPr>
              <a:t>FastAPI</a:t>
            </a:r>
            <a:r>
              <a:rPr lang="en-IN" dirty="0">
                <a:hlinkClick r:id="rId2"/>
              </a:rPr>
              <a:t> - Swagger UI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356B4-ED19-CF9B-7F33-64ABCC97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2" y="1386348"/>
            <a:ext cx="10677832" cy="51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9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5612B-6B9D-EE67-0344-304FB45E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" y="0"/>
            <a:ext cx="12059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85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D42FDB-3BFC-CB3F-F022-314CAA1BE9E0}"/>
              </a:ext>
            </a:extLst>
          </p:cNvPr>
          <p:cNvSpPr txBox="1"/>
          <p:nvPr/>
        </p:nvSpPr>
        <p:spPr>
          <a:xfrm>
            <a:off x="471948" y="334297"/>
            <a:ext cx="8288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Created Docker file and pushed the files to docker hub</a:t>
            </a:r>
          </a:p>
          <a:p>
            <a:endParaRPr lang="en-IN" b="1" dirty="0"/>
          </a:p>
          <a:p>
            <a:r>
              <a:rPr lang="en-IN" b="1" dirty="0"/>
              <a:t>docker login</a:t>
            </a:r>
          </a:p>
          <a:p>
            <a:r>
              <a:rPr lang="en-IN" b="1" dirty="0"/>
              <a:t>docker build -t fapi-lr:v1 .</a:t>
            </a:r>
          </a:p>
          <a:p>
            <a:r>
              <a:rPr lang="en-IN" b="1" dirty="0"/>
              <a:t>docker tag fapi-lr:v1 saik1994/fapi-lr:v1</a:t>
            </a:r>
          </a:p>
          <a:p>
            <a:r>
              <a:rPr lang="en-IN" b="1" dirty="0"/>
              <a:t>docker run -p 80:80 fapi-lr:v1</a:t>
            </a:r>
          </a:p>
          <a:p>
            <a:r>
              <a:rPr lang="en-IN" b="1" dirty="0"/>
              <a:t>docker push saik1994/fapi-lr:v1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8D4F1-429B-9468-DC5C-98C96512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3011457"/>
            <a:ext cx="11788877" cy="26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05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EF934-7A13-B227-60F7-4456E3844AF9}"/>
              </a:ext>
            </a:extLst>
          </p:cNvPr>
          <p:cNvSpPr txBox="1"/>
          <p:nvPr/>
        </p:nvSpPr>
        <p:spPr>
          <a:xfrm>
            <a:off x="570271" y="334297"/>
            <a:ext cx="7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Docker link: </a:t>
            </a:r>
            <a:r>
              <a:rPr lang="en-IN" dirty="0">
                <a:hlinkClick r:id="rId2"/>
              </a:rPr>
              <a:t>Image Layer Details - saik1994/fapi-lr:v1 | Docker Hub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FE63E-63ED-2647-3C63-98ED116E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" y="868046"/>
            <a:ext cx="11582399" cy="55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0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6A2B83-4234-6881-3838-890EEF0FB0F5}"/>
              </a:ext>
            </a:extLst>
          </p:cNvPr>
          <p:cNvSpPr txBox="1"/>
          <p:nvPr/>
        </p:nvSpPr>
        <p:spPr>
          <a:xfrm>
            <a:off x="389779" y="186704"/>
            <a:ext cx="794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Checking FAST API link generated by docker in local</a:t>
            </a:r>
          </a:p>
          <a:p>
            <a:r>
              <a:rPr lang="en-IN" b="1" dirty="0"/>
              <a:t>Link : </a:t>
            </a:r>
            <a:r>
              <a:rPr lang="en-IN" b="1" dirty="0" err="1">
                <a:hlinkClick r:id="rId2"/>
              </a:rPr>
              <a:t>FastAPI</a:t>
            </a:r>
            <a:r>
              <a:rPr lang="en-IN" b="1" dirty="0">
                <a:hlinkClick r:id="rId2"/>
              </a:rPr>
              <a:t> - Swagger UI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2D9F3-46E9-1DD2-D26C-E13434BC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72" y="855308"/>
            <a:ext cx="10569677" cy="571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9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6B6593-BDA2-9CF2-6217-321C8B18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54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03170-8B1B-FBEC-6AA3-3E3745F73853}"/>
              </a:ext>
            </a:extLst>
          </p:cNvPr>
          <p:cNvSpPr txBox="1"/>
          <p:nvPr/>
        </p:nvSpPr>
        <p:spPr>
          <a:xfrm>
            <a:off x="475861" y="20527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Creating Webview.py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9D63E-2B65-213F-09E7-8A0ABD83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658064"/>
            <a:ext cx="11075437" cy="57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5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319A4-AE38-F1DC-EC7E-C604A1DEF1D0}"/>
              </a:ext>
            </a:extLst>
          </p:cNvPr>
          <p:cNvSpPr txBox="1"/>
          <p:nvPr/>
        </p:nvSpPr>
        <p:spPr>
          <a:xfrm>
            <a:off x="167148" y="363794"/>
            <a:ext cx="1202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3: Plotting and find the differences, ignoring the unique value column –(employee-id),getting the count of unique value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6D088-79AD-620B-F752-8DBBB787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54" y="1010125"/>
            <a:ext cx="10066892" cy="56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6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EB770-C100-7E0A-073C-C81BB6812A4F}"/>
              </a:ext>
            </a:extLst>
          </p:cNvPr>
          <p:cNvSpPr txBox="1"/>
          <p:nvPr/>
        </p:nvSpPr>
        <p:spPr>
          <a:xfrm>
            <a:off x="597159" y="375171"/>
            <a:ext cx="669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streamlit</a:t>
            </a:r>
            <a:r>
              <a:rPr lang="en-IN" b="1" dirty="0"/>
              <a:t> run webview.py   Link: </a:t>
            </a:r>
            <a:r>
              <a:rPr lang="en-IN" b="1" dirty="0" err="1">
                <a:hlinkClick r:id="rId2"/>
              </a:rPr>
              <a:t>webview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365B6-C2DB-7FA8-47E9-82D49AE3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951722"/>
            <a:ext cx="6699379" cy="53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2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42D20-2089-6AE4-7AF2-C8A3C947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04529"/>
            <a:ext cx="10131730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64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05DAF-770D-70E8-70F7-CAEFFB74EC0A}"/>
              </a:ext>
            </a:extLst>
          </p:cNvPr>
          <p:cNvSpPr txBox="1"/>
          <p:nvPr/>
        </p:nvSpPr>
        <p:spPr>
          <a:xfrm>
            <a:off x="475860" y="251927"/>
            <a:ext cx="768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Pushing all the required files into Git hub</a:t>
            </a:r>
          </a:p>
          <a:p>
            <a:r>
              <a:rPr lang="en-IN" b="1" dirty="0"/>
              <a:t>Git hub link for </a:t>
            </a:r>
            <a:r>
              <a:rPr lang="en-IN" b="1" dirty="0" err="1"/>
              <a:t>fastapi</a:t>
            </a:r>
            <a:r>
              <a:rPr lang="en-IN" b="1" dirty="0"/>
              <a:t> - </a:t>
            </a:r>
            <a:r>
              <a:rPr lang="en-IN" b="1" dirty="0" err="1">
                <a:hlinkClick r:id="rId2"/>
              </a:rPr>
              <a:t>Saikeerthanakumar</a:t>
            </a:r>
            <a:r>
              <a:rPr lang="en-IN" b="1" dirty="0">
                <a:hlinkClick r:id="rId2"/>
              </a:rPr>
              <a:t>/</a:t>
            </a:r>
            <a:r>
              <a:rPr lang="en-IN" b="1" dirty="0" err="1">
                <a:hlinkClick r:id="rId2"/>
              </a:rPr>
              <a:t>hacathon_fastapi</a:t>
            </a:r>
            <a:r>
              <a:rPr lang="en-IN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1E761-CFD7-CF12-C1A1-3EDA88CAD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0" y="1350751"/>
            <a:ext cx="11342914" cy="52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52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1EADC6-B7DE-86F2-F02E-EE95663CE5D3}"/>
              </a:ext>
            </a:extLst>
          </p:cNvPr>
          <p:cNvSpPr txBox="1"/>
          <p:nvPr/>
        </p:nvSpPr>
        <p:spPr>
          <a:xfrm>
            <a:off x="625150" y="289249"/>
            <a:ext cx="778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Pushing </a:t>
            </a:r>
            <a:r>
              <a:rPr lang="en-IN" b="1" dirty="0" err="1"/>
              <a:t>steamlit</a:t>
            </a:r>
            <a:r>
              <a:rPr lang="en-IN" b="1" dirty="0"/>
              <a:t> to git hub, Link : </a:t>
            </a:r>
            <a:r>
              <a:rPr lang="en-IN" b="1" dirty="0" err="1">
                <a:hlinkClick r:id="rId2"/>
              </a:rPr>
              <a:t>Saikeerthanakumar</a:t>
            </a:r>
            <a:r>
              <a:rPr lang="en-IN" b="1" dirty="0">
                <a:hlinkClick r:id="rId2"/>
              </a:rPr>
              <a:t>/</a:t>
            </a:r>
            <a:r>
              <a:rPr lang="en-IN" b="1" dirty="0" err="1">
                <a:hlinkClick r:id="rId2"/>
              </a:rPr>
              <a:t>stmlit</a:t>
            </a:r>
            <a:r>
              <a:rPr lang="en-IN" b="1" dirty="0">
                <a:hlinkClick r:id="rId2"/>
              </a:rPr>
              <a:t>-test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E14C1-D082-797B-4E2A-5E339DAA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" y="658581"/>
            <a:ext cx="10979020" cy="57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64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5EF9C-789B-7008-3E88-F5449BDC3E36}"/>
              </a:ext>
            </a:extLst>
          </p:cNvPr>
          <p:cNvSpPr txBox="1"/>
          <p:nvPr/>
        </p:nvSpPr>
        <p:spPr>
          <a:xfrm>
            <a:off x="457199" y="335902"/>
            <a:ext cx="959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Deploying docker image, git hub – fast </a:t>
            </a:r>
            <a:r>
              <a:rPr lang="en-IN" b="1" dirty="0" err="1"/>
              <a:t>api</a:t>
            </a:r>
            <a:r>
              <a:rPr lang="en-IN" b="1" dirty="0"/>
              <a:t>, git hub </a:t>
            </a:r>
            <a:r>
              <a:rPr lang="en-IN" b="1" dirty="0" err="1"/>
              <a:t>Streamlit</a:t>
            </a:r>
            <a:r>
              <a:rPr lang="en-IN" b="1" dirty="0"/>
              <a:t>  in GCP, </a:t>
            </a:r>
          </a:p>
          <a:p>
            <a:r>
              <a:rPr lang="en-IN" b="1" dirty="0"/>
              <a:t>Link: </a:t>
            </a:r>
            <a:r>
              <a:rPr lang="en-US" b="1" dirty="0">
                <a:hlinkClick r:id="rId2"/>
              </a:rPr>
              <a:t>Metrics – …</a:t>
            </a:r>
            <a:r>
              <a:rPr lang="en-US" b="1" dirty="0" err="1">
                <a:hlinkClick r:id="rId2"/>
              </a:rPr>
              <a:t>mlit</a:t>
            </a:r>
            <a:r>
              <a:rPr lang="en-US" b="1" dirty="0">
                <a:hlinkClick r:id="rId2"/>
              </a:rPr>
              <a:t>-test – Services – Cloud Run – My First Project – Google Cloud console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DD2E6-4BF6-DCD7-DB39-1FC83C05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631"/>
          <a:stretch/>
        </p:blipFill>
        <p:spPr>
          <a:xfrm>
            <a:off x="74646" y="1134767"/>
            <a:ext cx="12192000" cy="48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60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ACF72-18B4-8631-D403-CCC36DDA2EFE}"/>
              </a:ext>
            </a:extLst>
          </p:cNvPr>
          <p:cNvSpPr txBox="1"/>
          <p:nvPr/>
        </p:nvSpPr>
        <p:spPr>
          <a:xfrm>
            <a:off x="783770" y="307910"/>
            <a:ext cx="5831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URLS:</a:t>
            </a:r>
          </a:p>
          <a:p>
            <a:r>
              <a:rPr lang="en-IN" b="1" dirty="0"/>
              <a:t> </a:t>
            </a:r>
          </a:p>
          <a:p>
            <a:r>
              <a:rPr lang="en-IN" b="1" dirty="0"/>
              <a:t>   FAST API: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F0942-CCBE-9917-97A3-41FD07A1865D}"/>
              </a:ext>
            </a:extLst>
          </p:cNvPr>
          <p:cNvSpPr txBox="1"/>
          <p:nvPr/>
        </p:nvSpPr>
        <p:spPr>
          <a:xfrm>
            <a:off x="2059733" y="8516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linkClick r:id="rId2"/>
              </a:rPr>
              <a:t>fast-</a:t>
            </a:r>
            <a:r>
              <a:rPr lang="en-IN" b="1" dirty="0" err="1">
                <a:hlinkClick r:id="rId2"/>
              </a:rPr>
              <a:t>api_gcp</a:t>
            </a:r>
            <a:r>
              <a:rPr lang="en-IN" b="1" dirty="0">
                <a:hlinkClick r:id="rId2"/>
              </a:rPr>
              <a:t>-</a:t>
            </a:r>
            <a:r>
              <a:rPr lang="en-IN" b="1" dirty="0" err="1">
                <a:hlinkClick r:id="rId2"/>
              </a:rPr>
              <a:t>url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0B947-172C-FA94-A3BD-690DED72A67C}"/>
              </a:ext>
            </a:extLst>
          </p:cNvPr>
          <p:cNvSpPr txBox="1"/>
          <p:nvPr/>
        </p:nvSpPr>
        <p:spPr>
          <a:xfrm>
            <a:off x="933061" y="1334278"/>
            <a:ext cx="7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Docker </a:t>
            </a:r>
            <a:r>
              <a:rPr lang="en-IN" b="1" dirty="0" err="1"/>
              <a:t>gcp</a:t>
            </a:r>
            <a:r>
              <a:rPr lang="en-IN" b="1" dirty="0"/>
              <a:t>: </a:t>
            </a:r>
            <a:r>
              <a:rPr lang="en-IN" b="1" dirty="0">
                <a:hlinkClick r:id="rId3"/>
              </a:rPr>
              <a:t>https://hacathon-fastapi-902968606805.us-central1.run.app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32194-75FC-DDA4-4BE0-B69244F3259A}"/>
              </a:ext>
            </a:extLst>
          </p:cNvPr>
          <p:cNvSpPr txBox="1"/>
          <p:nvPr/>
        </p:nvSpPr>
        <p:spPr>
          <a:xfrm>
            <a:off x="933061" y="2164702"/>
            <a:ext cx="764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Streamlit</a:t>
            </a:r>
            <a:r>
              <a:rPr lang="en-IN" b="1" dirty="0"/>
              <a:t> </a:t>
            </a:r>
            <a:r>
              <a:rPr lang="en-IN" b="1" dirty="0" err="1"/>
              <a:t>gcp</a:t>
            </a:r>
            <a:r>
              <a:rPr lang="en-IN" b="1" dirty="0"/>
              <a:t>: </a:t>
            </a:r>
            <a:r>
              <a:rPr lang="en-IN" b="1" dirty="0">
                <a:hlinkClick r:id="rId4"/>
              </a:rPr>
              <a:t>https://stmlit-test-902968606805.us-central1.run.app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61987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7B194-87AE-9433-A9AC-C839C483B37D}"/>
              </a:ext>
            </a:extLst>
          </p:cNvPr>
          <p:cNvSpPr txBox="1"/>
          <p:nvPr/>
        </p:nvSpPr>
        <p:spPr>
          <a:xfrm>
            <a:off x="457199" y="373224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deployment  Validated the </a:t>
            </a:r>
            <a:r>
              <a:rPr lang="en-IN" b="1" dirty="0" err="1"/>
              <a:t>webview</a:t>
            </a:r>
            <a:r>
              <a:rPr lang="en-IN" b="1" dirty="0"/>
              <a:t>, </a:t>
            </a:r>
            <a:r>
              <a:rPr lang="en-IN" b="1" dirty="0" err="1"/>
              <a:t>fastapi</a:t>
            </a:r>
            <a:r>
              <a:rPr lang="en-IN" b="1" dirty="0"/>
              <a:t> – working fine</a:t>
            </a:r>
          </a:p>
        </p:txBody>
      </p:sp>
    </p:spTree>
    <p:extLst>
      <p:ext uri="{BB962C8B-B14F-4D97-AF65-F5344CB8AC3E}">
        <p14:creationId xmlns:p14="http://schemas.microsoft.com/office/powerpoint/2010/main" val="418499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12FB8-8958-8E0A-CFB9-23DCA204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1179870"/>
            <a:ext cx="10471298" cy="44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8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DE677-EF55-4969-8B58-75D788925BD7}"/>
              </a:ext>
            </a:extLst>
          </p:cNvPr>
          <p:cNvSpPr txBox="1"/>
          <p:nvPr/>
        </p:nvSpPr>
        <p:spPr>
          <a:xfrm>
            <a:off x="432618" y="324465"/>
            <a:ext cx="1175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Preprocessing – importing the required libraries and creating a preprocess model with categorical and numerical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540DD-A9F8-5802-154A-BE177A21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9" y="816077"/>
            <a:ext cx="9952582" cy="57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6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3ACF7-58BD-2DA7-1E70-66978D1D20AD}"/>
              </a:ext>
            </a:extLst>
          </p:cNvPr>
          <p:cNvSpPr txBox="1"/>
          <p:nvPr/>
        </p:nvSpPr>
        <p:spPr>
          <a:xfrm>
            <a:off x="471949" y="16714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Creating a pipeline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A6F99-F402-41D8-290F-E7193A80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3" y="737418"/>
            <a:ext cx="10676698" cy="5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6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8B1DC-1BAC-258C-655F-DEF439019865}"/>
              </a:ext>
            </a:extLst>
          </p:cNvPr>
          <p:cNvSpPr txBox="1"/>
          <p:nvPr/>
        </p:nvSpPr>
        <p:spPr>
          <a:xfrm>
            <a:off x="698090" y="344129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Getting X and y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D82E6-564A-02F7-3C74-EC9A9A52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1582994"/>
            <a:ext cx="10378011" cy="376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3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9C339-56ED-CACC-92FD-BB20FBB2B5B1}"/>
              </a:ext>
            </a:extLst>
          </p:cNvPr>
          <p:cNvSpPr txBox="1"/>
          <p:nvPr/>
        </p:nvSpPr>
        <p:spPr>
          <a:xfrm>
            <a:off x="373626" y="235974"/>
            <a:ext cx="887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Creating train test split and applying Grid search CV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8BA79-DE21-FAD0-5CF3-18D4CE6F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08" y="738876"/>
            <a:ext cx="9960203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653</Words>
  <Application>Microsoft Office PowerPoint</Application>
  <PresentationFormat>Widescreen</PresentationFormat>
  <Paragraphs>66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saikeerthana kumar</dc:creator>
  <cp:lastModifiedBy>saikeerthana kumar</cp:lastModifiedBy>
  <cp:revision>5</cp:revision>
  <dcterms:created xsi:type="dcterms:W3CDTF">2024-11-17T19:03:15Z</dcterms:created>
  <dcterms:modified xsi:type="dcterms:W3CDTF">2024-11-18T08:03:03Z</dcterms:modified>
</cp:coreProperties>
</file>