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D9BB-B450-4E3C-BC42-2A6B789E9AA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9F4-D81F-45B3-A9AD-4DF65BB5E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audio" Target="file:///C:\Users\saikh\OneDrive\Documents\Sound%20recordings\2D%20Array%20and%20Pointer.m4a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saikh\OneDrive\Documents\Sound%20recordings\Recording%20(2).m4a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7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305800" cy="129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*(*B)=2</a:t>
            </a:r>
            <a:br>
              <a:rPr lang="en-US" sz="2400" dirty="0" smtClean="0"/>
            </a:br>
            <a:r>
              <a:rPr lang="en-US" sz="2400" dirty="0" smtClean="0"/>
              <a:t>*(*(B+1))=4</a:t>
            </a:r>
            <a:br>
              <a:rPr lang="en-US" sz="2400" dirty="0" smtClean="0"/>
            </a:br>
            <a:r>
              <a:rPr lang="en-US" sz="2400" dirty="0" smtClean="0"/>
              <a:t>*(*(B+1)+2)=8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2D Array and Pointer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077200" y="266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7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72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140990"/>
          </a:xfrm>
          <a:prstGeom prst="rect">
            <a:avLst/>
          </a:prstGeom>
        </p:spPr>
      </p:pic>
      <p:pic>
        <p:nvPicPr>
          <p:cNvPr id="4" name="Recording (2)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001000" y="2133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</Words>
  <Application>Microsoft Office PowerPoint</Application>
  <PresentationFormat>On-screen Show (4:3)</PresentationFormat>
  <Paragraphs>1</Paragraphs>
  <Slides>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*(*B)=2 *(*(B+1))=4 *(*(B+1)+2)=8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Saikh Seraj Fahim</dc:creator>
  <cp:lastModifiedBy>Saikh Seraj Fahim</cp:lastModifiedBy>
  <cp:revision>7</cp:revision>
  <dcterms:created xsi:type="dcterms:W3CDTF">2024-07-11T21:16:37Z</dcterms:created>
  <dcterms:modified xsi:type="dcterms:W3CDTF">2024-07-12T17:55:09Z</dcterms:modified>
</cp:coreProperties>
</file>