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0485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104858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58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sp>
        <p:nvSpPr>
          <p:cNvPr id="104858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5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9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9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6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8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king2003/devisaikumar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8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66684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altLang="en-US" sz="3200" b="1"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Tanuku Devi Sai Kumar</a:t>
            </a:r>
            <a:endParaRPr lang="en-IN" altLang="en-US" sz="3200" b="1" spc="1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591" name="object 8"/>
          <p:cNvSpPr txBox="1"/>
          <p:nvPr/>
        </p:nvSpPr>
        <p:spPr>
          <a:xfrm>
            <a:off x="6217920" y="2821305"/>
            <a:ext cx="35655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b="1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7449312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8" name="TextBox 2"/>
          <p:cNvSpPr txBox="1"/>
          <p:nvPr/>
        </p:nvSpPr>
        <p:spPr>
          <a:xfrm>
            <a:off x="555172" y="1130725"/>
            <a:ext cx="8032272" cy="51333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410449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Link</a:t>
            </a:r>
            <a:endParaRPr lang="en-IN" altLang="en-US" dirty="0"/>
          </a:p>
        </p:txBody>
      </p:sp>
      <p:sp>
        <p:nvSpPr>
          <p:cNvPr id="1048661" name="TextBox 4"/>
          <p:cNvSpPr txBox="1"/>
          <p:nvPr/>
        </p:nvSpPr>
        <p:spPr>
          <a:xfrm>
            <a:off x="814705" y="1224399"/>
            <a:ext cx="610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https://github.com/Saiking2003/devisaikumar.git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8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126111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IN" alt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0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2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2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048630" name="TextBox 10"/>
          <p:cNvSpPr txBox="1"/>
          <p:nvPr/>
        </p:nvSpPr>
        <p:spPr>
          <a:xfrm>
            <a:off x="666492" y="1844923"/>
            <a:ext cx="7976559" cy="428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33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048635" name="TextBox 10"/>
          <p:cNvSpPr txBox="1"/>
          <p:nvPr/>
        </p:nvSpPr>
        <p:spPr>
          <a:xfrm>
            <a:off x="759460" y="1617345"/>
            <a:ext cx="7674610" cy="462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37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048638" name="TextBox 8"/>
          <p:cNvSpPr txBox="1"/>
          <p:nvPr/>
        </p:nvSpPr>
        <p:spPr>
          <a:xfrm>
            <a:off x="344100" y="1905000"/>
            <a:ext cx="8952300" cy="428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1048640" name="TextBox 3"/>
          <p:cNvSpPr txBox="1"/>
          <p:nvPr/>
        </p:nvSpPr>
        <p:spPr>
          <a:xfrm>
            <a:off x="152400" y="992653"/>
            <a:ext cx="9296400" cy="5863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674623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4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1048648" name="Text Box 2"/>
          <p:cNvSpPr txBox="1"/>
          <p:nvPr/>
        </p:nvSpPr>
        <p:spPr>
          <a:xfrm>
            <a:off x="609600" y="965835"/>
            <a:ext cx="10340340" cy="539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631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Blue Waves</vt:lpstr>
      <vt:lpstr>Tanuku Devi Sai Kumar</vt:lpstr>
      <vt:lpstr>     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MODELLING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 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21MH1A04P3</cp:lastModifiedBy>
  <cp:revision>4</cp:revision>
  <dcterms:created xsi:type="dcterms:W3CDTF">2024-06-02T18:48:00Z</dcterms:created>
  <dcterms:modified xsi:type="dcterms:W3CDTF">2024-06-24T13:41:39Z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17d53d94e0ab4443a496a77ffd75616a</vt:lpwstr>
  </property>
  <property fmtid="{D5CDD505-2E9C-101B-9397-08002B2CF9AE}" pid="5" name="KSOProductBuildVer">
    <vt:lpwstr>1033-12.2.0.16909</vt:lpwstr>
  </property>
</Properties>
</file>