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CDDB2-509F-41F4-AC31-D98A498BCB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89B45-6D57-4F72-9C95-412CC7725C75}">
      <dgm:prSet/>
      <dgm:spPr/>
      <dgm:t>
        <a:bodyPr/>
        <a:lstStyle/>
        <a:p>
          <a:r>
            <a:rPr lang="en-IN"/>
            <a:t>Task management plays a crucial role in personal and professional productivity. Traditional methods like paper lists and basic digital notes often lack organization and efficiency. The To-Do List System is designed to address these limitations by offering a centralized, feature-rich solution.</a:t>
          </a:r>
          <a:endParaRPr lang="en-US"/>
        </a:p>
      </dgm:t>
    </dgm:pt>
    <dgm:pt modelId="{0BF3B019-295F-420E-984C-D48303F85B5A}" type="parTrans" cxnId="{8C832A7A-3363-4C7D-AD38-6B8125855C29}">
      <dgm:prSet/>
      <dgm:spPr/>
      <dgm:t>
        <a:bodyPr/>
        <a:lstStyle/>
        <a:p>
          <a:endParaRPr lang="en-US"/>
        </a:p>
      </dgm:t>
    </dgm:pt>
    <dgm:pt modelId="{4734976D-1E2D-45E7-B234-91CC69254079}" type="sibTrans" cxnId="{8C832A7A-3363-4C7D-AD38-6B8125855C29}">
      <dgm:prSet/>
      <dgm:spPr/>
      <dgm:t>
        <a:bodyPr/>
        <a:lstStyle/>
        <a:p>
          <a:endParaRPr lang="en-US"/>
        </a:p>
      </dgm:t>
    </dgm:pt>
    <dgm:pt modelId="{C4653D1C-1D95-46EC-90A2-3A600CA968BB}">
      <dgm:prSet/>
      <dgm:spPr/>
      <dgm:t>
        <a:bodyPr/>
        <a:lstStyle/>
        <a:p>
          <a:r>
            <a:rPr lang="en-IN" dirty="0"/>
            <a:t>This project introduces a digital platform where users can efficiently manage their tasks and track their progress. By secure login, task categorization, deadlines, and reminders, this system promotes a good approach to daily productivity.</a:t>
          </a:r>
          <a:endParaRPr lang="en-US" dirty="0"/>
        </a:p>
      </dgm:t>
    </dgm:pt>
    <dgm:pt modelId="{D2669A81-00F6-49FA-8DC5-B71D3E8BABCA}" type="parTrans" cxnId="{67748E01-2B86-4309-9960-00C73D82BA3D}">
      <dgm:prSet/>
      <dgm:spPr/>
      <dgm:t>
        <a:bodyPr/>
        <a:lstStyle/>
        <a:p>
          <a:endParaRPr lang="en-US"/>
        </a:p>
      </dgm:t>
    </dgm:pt>
    <dgm:pt modelId="{63B8FC33-9BAA-4FCD-90AD-20FABF6DF283}" type="sibTrans" cxnId="{67748E01-2B86-4309-9960-00C73D82BA3D}">
      <dgm:prSet/>
      <dgm:spPr/>
      <dgm:t>
        <a:bodyPr/>
        <a:lstStyle/>
        <a:p>
          <a:endParaRPr lang="en-US"/>
        </a:p>
      </dgm:t>
    </dgm:pt>
    <dgm:pt modelId="{B51656DD-0221-41D3-87C9-431322ACFED4}" type="pres">
      <dgm:prSet presAssocID="{633CDDB2-509F-41F4-AC31-D98A498BC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793529-BC6E-47AB-9895-00B7911251BC}" type="pres">
      <dgm:prSet presAssocID="{65C89B45-6D57-4F72-9C95-412CC7725C75}" presName="hierRoot1" presStyleCnt="0"/>
      <dgm:spPr/>
    </dgm:pt>
    <dgm:pt modelId="{151DCAF1-816F-4837-8B7D-C78C03ADB9DF}" type="pres">
      <dgm:prSet presAssocID="{65C89B45-6D57-4F72-9C95-412CC7725C75}" presName="composite" presStyleCnt="0"/>
      <dgm:spPr/>
    </dgm:pt>
    <dgm:pt modelId="{DC247AD4-150A-4C72-9DE4-DD44402CDAE1}" type="pres">
      <dgm:prSet presAssocID="{65C89B45-6D57-4F72-9C95-412CC7725C75}" presName="background" presStyleLbl="node0" presStyleIdx="0" presStyleCnt="2"/>
      <dgm:spPr/>
    </dgm:pt>
    <dgm:pt modelId="{0CFCFD2F-3313-46F0-B8D6-72A6C130985F}" type="pres">
      <dgm:prSet presAssocID="{65C89B45-6D57-4F72-9C95-412CC7725C75}" presName="text" presStyleLbl="fgAcc0" presStyleIdx="0" presStyleCnt="2">
        <dgm:presLayoutVars>
          <dgm:chPref val="3"/>
        </dgm:presLayoutVars>
      </dgm:prSet>
      <dgm:spPr/>
    </dgm:pt>
    <dgm:pt modelId="{F5D24BA4-9D5C-4D80-B23C-EEA8727D6F6D}" type="pres">
      <dgm:prSet presAssocID="{65C89B45-6D57-4F72-9C95-412CC7725C75}" presName="hierChild2" presStyleCnt="0"/>
      <dgm:spPr/>
    </dgm:pt>
    <dgm:pt modelId="{07DCEE2E-FAB4-4399-AEF4-D1C8E8E37488}" type="pres">
      <dgm:prSet presAssocID="{C4653D1C-1D95-46EC-90A2-3A600CA968BB}" presName="hierRoot1" presStyleCnt="0"/>
      <dgm:spPr/>
    </dgm:pt>
    <dgm:pt modelId="{5607EC92-AEA8-4291-882A-989003CADC25}" type="pres">
      <dgm:prSet presAssocID="{C4653D1C-1D95-46EC-90A2-3A600CA968BB}" presName="composite" presStyleCnt="0"/>
      <dgm:spPr/>
    </dgm:pt>
    <dgm:pt modelId="{A700B319-D772-43AE-B08D-0FF7B2263378}" type="pres">
      <dgm:prSet presAssocID="{C4653D1C-1D95-46EC-90A2-3A600CA968BB}" presName="background" presStyleLbl="node0" presStyleIdx="1" presStyleCnt="2"/>
      <dgm:spPr/>
    </dgm:pt>
    <dgm:pt modelId="{E6716039-EBDE-4F75-A966-595DF594029E}" type="pres">
      <dgm:prSet presAssocID="{C4653D1C-1D95-46EC-90A2-3A600CA968BB}" presName="text" presStyleLbl="fgAcc0" presStyleIdx="1" presStyleCnt="2">
        <dgm:presLayoutVars>
          <dgm:chPref val="3"/>
        </dgm:presLayoutVars>
      </dgm:prSet>
      <dgm:spPr/>
    </dgm:pt>
    <dgm:pt modelId="{53588DC1-C7DE-4EBE-BAD5-083CA7DBC9BB}" type="pres">
      <dgm:prSet presAssocID="{C4653D1C-1D95-46EC-90A2-3A600CA968BB}" presName="hierChild2" presStyleCnt="0"/>
      <dgm:spPr/>
    </dgm:pt>
  </dgm:ptLst>
  <dgm:cxnLst>
    <dgm:cxn modelId="{67748E01-2B86-4309-9960-00C73D82BA3D}" srcId="{633CDDB2-509F-41F4-AC31-D98A498BCBE7}" destId="{C4653D1C-1D95-46EC-90A2-3A600CA968BB}" srcOrd="1" destOrd="0" parTransId="{D2669A81-00F6-49FA-8DC5-B71D3E8BABCA}" sibTransId="{63B8FC33-9BAA-4FCD-90AD-20FABF6DF283}"/>
    <dgm:cxn modelId="{36062403-B10F-4178-AC6E-C31626E75391}" type="presOf" srcId="{65C89B45-6D57-4F72-9C95-412CC7725C75}" destId="{0CFCFD2F-3313-46F0-B8D6-72A6C130985F}" srcOrd="0" destOrd="0" presId="urn:microsoft.com/office/officeart/2005/8/layout/hierarchy1"/>
    <dgm:cxn modelId="{BE5D0859-6932-4497-B781-FA7D8DDF3D75}" type="presOf" srcId="{C4653D1C-1D95-46EC-90A2-3A600CA968BB}" destId="{E6716039-EBDE-4F75-A966-595DF594029E}" srcOrd="0" destOrd="0" presId="urn:microsoft.com/office/officeart/2005/8/layout/hierarchy1"/>
    <dgm:cxn modelId="{8C832A7A-3363-4C7D-AD38-6B8125855C29}" srcId="{633CDDB2-509F-41F4-AC31-D98A498BCBE7}" destId="{65C89B45-6D57-4F72-9C95-412CC7725C75}" srcOrd="0" destOrd="0" parTransId="{0BF3B019-295F-420E-984C-D48303F85B5A}" sibTransId="{4734976D-1E2D-45E7-B234-91CC69254079}"/>
    <dgm:cxn modelId="{E728BAF0-4EA0-4D65-A76E-ACCD6C1DF6CA}" type="presOf" srcId="{633CDDB2-509F-41F4-AC31-D98A498BCBE7}" destId="{B51656DD-0221-41D3-87C9-431322ACFED4}" srcOrd="0" destOrd="0" presId="urn:microsoft.com/office/officeart/2005/8/layout/hierarchy1"/>
    <dgm:cxn modelId="{8CF7FF2A-D98F-40F2-BFB9-5CA621E1CA08}" type="presParOf" srcId="{B51656DD-0221-41D3-87C9-431322ACFED4}" destId="{35793529-BC6E-47AB-9895-00B7911251BC}" srcOrd="0" destOrd="0" presId="urn:microsoft.com/office/officeart/2005/8/layout/hierarchy1"/>
    <dgm:cxn modelId="{C0C392FB-25C8-4BB0-AAFB-7624EA2661CC}" type="presParOf" srcId="{35793529-BC6E-47AB-9895-00B7911251BC}" destId="{151DCAF1-816F-4837-8B7D-C78C03ADB9DF}" srcOrd="0" destOrd="0" presId="urn:microsoft.com/office/officeart/2005/8/layout/hierarchy1"/>
    <dgm:cxn modelId="{0EF3BC89-06D7-4BC9-B9AD-1D257F10A7C5}" type="presParOf" srcId="{151DCAF1-816F-4837-8B7D-C78C03ADB9DF}" destId="{DC247AD4-150A-4C72-9DE4-DD44402CDAE1}" srcOrd="0" destOrd="0" presId="urn:microsoft.com/office/officeart/2005/8/layout/hierarchy1"/>
    <dgm:cxn modelId="{4BEEFEB1-1B6C-4CFE-AC05-7DBC2E93A3C9}" type="presParOf" srcId="{151DCAF1-816F-4837-8B7D-C78C03ADB9DF}" destId="{0CFCFD2F-3313-46F0-B8D6-72A6C130985F}" srcOrd="1" destOrd="0" presId="urn:microsoft.com/office/officeart/2005/8/layout/hierarchy1"/>
    <dgm:cxn modelId="{24454CF7-9B26-4E67-A531-F1E41D5A22E6}" type="presParOf" srcId="{35793529-BC6E-47AB-9895-00B7911251BC}" destId="{F5D24BA4-9D5C-4D80-B23C-EEA8727D6F6D}" srcOrd="1" destOrd="0" presId="urn:microsoft.com/office/officeart/2005/8/layout/hierarchy1"/>
    <dgm:cxn modelId="{8CE6527A-8348-4C4A-86BB-F9C79316602B}" type="presParOf" srcId="{B51656DD-0221-41D3-87C9-431322ACFED4}" destId="{07DCEE2E-FAB4-4399-AEF4-D1C8E8E37488}" srcOrd="1" destOrd="0" presId="urn:microsoft.com/office/officeart/2005/8/layout/hierarchy1"/>
    <dgm:cxn modelId="{4F8D70DE-0411-4031-869C-B882787FAD84}" type="presParOf" srcId="{07DCEE2E-FAB4-4399-AEF4-D1C8E8E37488}" destId="{5607EC92-AEA8-4291-882A-989003CADC25}" srcOrd="0" destOrd="0" presId="urn:microsoft.com/office/officeart/2005/8/layout/hierarchy1"/>
    <dgm:cxn modelId="{5C23E28A-1B4E-4A95-A8F0-5B5E98AEDA59}" type="presParOf" srcId="{5607EC92-AEA8-4291-882A-989003CADC25}" destId="{A700B319-D772-43AE-B08D-0FF7B2263378}" srcOrd="0" destOrd="0" presId="urn:microsoft.com/office/officeart/2005/8/layout/hierarchy1"/>
    <dgm:cxn modelId="{478C9DFE-07D1-420C-81AB-2F02D72C2DFC}" type="presParOf" srcId="{5607EC92-AEA8-4291-882A-989003CADC25}" destId="{E6716039-EBDE-4F75-A966-595DF594029E}" srcOrd="1" destOrd="0" presId="urn:microsoft.com/office/officeart/2005/8/layout/hierarchy1"/>
    <dgm:cxn modelId="{863655A2-136A-44D6-819F-EF6A406A26AF}" type="presParOf" srcId="{07DCEE2E-FAB4-4399-AEF4-D1C8E8E37488}" destId="{53588DC1-C7DE-4EBE-BAD5-083CA7DBC9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FACA7-24CC-40FF-BF67-E38E5CDC1F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1903DB-BD36-437D-8BA1-E87854A178C5}">
      <dgm:prSet/>
      <dgm:spPr/>
      <dgm:t>
        <a:bodyPr/>
        <a:lstStyle/>
        <a:p>
          <a:pPr>
            <a:defRPr cap="all"/>
          </a:pPr>
          <a:r>
            <a:rPr lang="en-US"/>
            <a:t>Create a centralized platform for users to manage and track their tasks effectively.</a:t>
          </a:r>
        </a:p>
      </dgm:t>
    </dgm:pt>
    <dgm:pt modelId="{22B3A3C0-8C20-4744-8571-90DA3165A150}" type="parTrans" cxnId="{ECE5AC35-FA5E-485B-96E2-453714EF22FD}">
      <dgm:prSet/>
      <dgm:spPr/>
      <dgm:t>
        <a:bodyPr/>
        <a:lstStyle/>
        <a:p>
          <a:endParaRPr lang="en-US"/>
        </a:p>
      </dgm:t>
    </dgm:pt>
    <dgm:pt modelId="{EE52BE96-6F63-4304-BA35-BAA150D0E1BA}" type="sibTrans" cxnId="{ECE5AC35-FA5E-485B-96E2-453714EF22FD}">
      <dgm:prSet/>
      <dgm:spPr/>
      <dgm:t>
        <a:bodyPr/>
        <a:lstStyle/>
        <a:p>
          <a:endParaRPr lang="en-US"/>
        </a:p>
      </dgm:t>
    </dgm:pt>
    <dgm:pt modelId="{92095B01-DEBB-4BF0-9A92-3F587EEBF2E3}">
      <dgm:prSet/>
      <dgm:spPr/>
      <dgm:t>
        <a:bodyPr/>
        <a:lstStyle/>
        <a:p>
          <a:pPr>
            <a:defRPr cap="all"/>
          </a:pPr>
          <a:r>
            <a:rPr lang="en-US"/>
            <a:t>Provide secure login for personalized access to task lists and settings.</a:t>
          </a:r>
        </a:p>
      </dgm:t>
    </dgm:pt>
    <dgm:pt modelId="{63CC83C5-2F70-451B-AEF8-EC652A0F9125}" type="parTrans" cxnId="{D2290F12-4B24-4FD7-8AB8-F83504EBBEE1}">
      <dgm:prSet/>
      <dgm:spPr/>
      <dgm:t>
        <a:bodyPr/>
        <a:lstStyle/>
        <a:p>
          <a:endParaRPr lang="en-US"/>
        </a:p>
      </dgm:t>
    </dgm:pt>
    <dgm:pt modelId="{4A13F057-D919-4617-BDD0-DE6A5658A178}" type="sibTrans" cxnId="{D2290F12-4B24-4FD7-8AB8-F83504EBBEE1}">
      <dgm:prSet/>
      <dgm:spPr/>
      <dgm:t>
        <a:bodyPr/>
        <a:lstStyle/>
        <a:p>
          <a:endParaRPr lang="en-US"/>
        </a:p>
      </dgm:t>
    </dgm:pt>
    <dgm:pt modelId="{0C7507EA-DF50-44F5-A092-BFDF990230AC}">
      <dgm:prSet/>
      <dgm:spPr/>
      <dgm:t>
        <a:bodyPr/>
        <a:lstStyle/>
        <a:p>
          <a:pPr>
            <a:defRPr cap="all"/>
          </a:pPr>
          <a:r>
            <a:rPr lang="en-US"/>
            <a:t>Allow administrators to monitor user activity, generate reports, and configure system settings.</a:t>
          </a:r>
        </a:p>
      </dgm:t>
    </dgm:pt>
    <dgm:pt modelId="{7EBD758A-4CD3-41DD-8B73-82D8FAA93479}" type="parTrans" cxnId="{42FE6173-2D02-4BFF-A002-968F3426532C}">
      <dgm:prSet/>
      <dgm:spPr/>
      <dgm:t>
        <a:bodyPr/>
        <a:lstStyle/>
        <a:p>
          <a:endParaRPr lang="en-US"/>
        </a:p>
      </dgm:t>
    </dgm:pt>
    <dgm:pt modelId="{27773985-D765-4F19-82F8-52106338324B}" type="sibTrans" cxnId="{42FE6173-2D02-4BFF-A002-968F3426532C}">
      <dgm:prSet/>
      <dgm:spPr/>
      <dgm:t>
        <a:bodyPr/>
        <a:lstStyle/>
        <a:p>
          <a:endParaRPr lang="en-US"/>
        </a:p>
      </dgm:t>
    </dgm:pt>
    <dgm:pt modelId="{1E224B56-C9AA-46E9-8ABC-C8838A5F3BB0}">
      <dgm:prSet/>
      <dgm:spPr/>
      <dgm:t>
        <a:bodyPr/>
        <a:lstStyle/>
        <a:p>
          <a:pPr>
            <a:defRPr cap="all"/>
          </a:pPr>
          <a:r>
            <a:rPr lang="en-US" dirty="0"/>
            <a:t>Enable task categorization,  and scheduling for better organization</a:t>
          </a:r>
        </a:p>
      </dgm:t>
    </dgm:pt>
    <dgm:pt modelId="{630289D0-AAC5-418E-89F0-AC2080D82420}" type="parTrans" cxnId="{4166F1D0-644C-4FAC-BD16-625327CACAFA}">
      <dgm:prSet/>
      <dgm:spPr/>
      <dgm:t>
        <a:bodyPr/>
        <a:lstStyle/>
        <a:p>
          <a:endParaRPr lang="en-US"/>
        </a:p>
      </dgm:t>
    </dgm:pt>
    <dgm:pt modelId="{BEEF40E9-B27C-4DC9-9B13-25FDEDAD7F99}" type="sibTrans" cxnId="{4166F1D0-644C-4FAC-BD16-625327CACAFA}">
      <dgm:prSet/>
      <dgm:spPr/>
      <dgm:t>
        <a:bodyPr/>
        <a:lstStyle/>
        <a:p>
          <a:endParaRPr lang="en-US"/>
        </a:p>
      </dgm:t>
    </dgm:pt>
    <dgm:pt modelId="{5281AD0B-2CE8-4BBC-A7CF-2FF922F489C3}" type="pres">
      <dgm:prSet presAssocID="{DA3FACA7-24CC-40FF-BF67-E38E5CDC1F59}" presName="root" presStyleCnt="0">
        <dgm:presLayoutVars>
          <dgm:dir/>
          <dgm:resizeHandles val="exact"/>
        </dgm:presLayoutVars>
      </dgm:prSet>
      <dgm:spPr/>
    </dgm:pt>
    <dgm:pt modelId="{C480A9EA-C239-4354-B777-9630F265AADA}" type="pres">
      <dgm:prSet presAssocID="{2F1903DB-BD36-437D-8BA1-E87854A178C5}" presName="compNode" presStyleCnt="0"/>
      <dgm:spPr/>
    </dgm:pt>
    <dgm:pt modelId="{A0F3C169-E343-471B-BB8C-C1A4BBF42ACF}" type="pres">
      <dgm:prSet presAssocID="{2F1903DB-BD36-437D-8BA1-E87854A178C5}" presName="iconBgRect" presStyleLbl="bgShp" presStyleIdx="0" presStyleCnt="4"/>
      <dgm:spPr/>
    </dgm:pt>
    <dgm:pt modelId="{88146FE2-F578-4F1D-9F40-A7661A45CB45}" type="pres">
      <dgm:prSet presAssocID="{2F1903DB-BD36-437D-8BA1-E87854A178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4F25E7E-9B9E-425A-870E-0B984786F62C}" type="pres">
      <dgm:prSet presAssocID="{2F1903DB-BD36-437D-8BA1-E87854A178C5}" presName="spaceRect" presStyleCnt="0"/>
      <dgm:spPr/>
    </dgm:pt>
    <dgm:pt modelId="{29F33AA7-2C19-44A4-842B-CBA6841D755E}" type="pres">
      <dgm:prSet presAssocID="{2F1903DB-BD36-437D-8BA1-E87854A178C5}" presName="textRect" presStyleLbl="revTx" presStyleIdx="0" presStyleCnt="4">
        <dgm:presLayoutVars>
          <dgm:chMax val="1"/>
          <dgm:chPref val="1"/>
        </dgm:presLayoutVars>
      </dgm:prSet>
      <dgm:spPr/>
    </dgm:pt>
    <dgm:pt modelId="{8D73346D-E726-48D6-9608-E24A60629E96}" type="pres">
      <dgm:prSet presAssocID="{EE52BE96-6F63-4304-BA35-BAA150D0E1BA}" presName="sibTrans" presStyleCnt="0"/>
      <dgm:spPr/>
    </dgm:pt>
    <dgm:pt modelId="{557D23D7-E611-4C23-ABD3-13521CC57194}" type="pres">
      <dgm:prSet presAssocID="{92095B01-DEBB-4BF0-9A92-3F587EEBF2E3}" presName="compNode" presStyleCnt="0"/>
      <dgm:spPr/>
    </dgm:pt>
    <dgm:pt modelId="{A4BCCDA4-2057-409E-940E-56DA1DD677F4}" type="pres">
      <dgm:prSet presAssocID="{92095B01-DEBB-4BF0-9A92-3F587EEBF2E3}" presName="iconBgRect" presStyleLbl="bgShp" presStyleIdx="1" presStyleCnt="4"/>
      <dgm:spPr/>
    </dgm:pt>
    <dgm:pt modelId="{51BF3BE1-66E6-46C4-A525-2EB20D6FE045}" type="pres">
      <dgm:prSet presAssocID="{92095B01-DEBB-4BF0-9A92-3F587EEBF2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2A6882-6704-45DE-900A-67428403FB4C}" type="pres">
      <dgm:prSet presAssocID="{92095B01-DEBB-4BF0-9A92-3F587EEBF2E3}" presName="spaceRect" presStyleCnt="0"/>
      <dgm:spPr/>
    </dgm:pt>
    <dgm:pt modelId="{637D79DB-B090-4507-8C53-E5D2982EA4CA}" type="pres">
      <dgm:prSet presAssocID="{92095B01-DEBB-4BF0-9A92-3F587EEBF2E3}" presName="textRect" presStyleLbl="revTx" presStyleIdx="1" presStyleCnt="4">
        <dgm:presLayoutVars>
          <dgm:chMax val="1"/>
          <dgm:chPref val="1"/>
        </dgm:presLayoutVars>
      </dgm:prSet>
      <dgm:spPr/>
    </dgm:pt>
    <dgm:pt modelId="{C5149AB7-86FC-438D-9509-9E3D7FDC9FE0}" type="pres">
      <dgm:prSet presAssocID="{4A13F057-D919-4617-BDD0-DE6A5658A178}" presName="sibTrans" presStyleCnt="0"/>
      <dgm:spPr/>
    </dgm:pt>
    <dgm:pt modelId="{6B6C9C9A-D7A0-4C4D-99AB-678A96254741}" type="pres">
      <dgm:prSet presAssocID="{0C7507EA-DF50-44F5-A092-BFDF990230AC}" presName="compNode" presStyleCnt="0"/>
      <dgm:spPr/>
    </dgm:pt>
    <dgm:pt modelId="{A21515D0-B48B-4724-A454-4663CA96AB06}" type="pres">
      <dgm:prSet presAssocID="{0C7507EA-DF50-44F5-A092-BFDF990230AC}" presName="iconBgRect" presStyleLbl="bgShp" presStyleIdx="2" presStyleCnt="4"/>
      <dgm:spPr/>
    </dgm:pt>
    <dgm:pt modelId="{F846A626-7094-4A6F-8FDD-7BD9EA3701A3}" type="pres">
      <dgm:prSet presAssocID="{0C7507EA-DF50-44F5-A092-BFDF990230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6E2878-9313-45AC-84FB-CF06319CA828}" type="pres">
      <dgm:prSet presAssocID="{0C7507EA-DF50-44F5-A092-BFDF990230AC}" presName="spaceRect" presStyleCnt="0"/>
      <dgm:spPr/>
    </dgm:pt>
    <dgm:pt modelId="{204D920F-928A-4C1F-8DE8-CB0A24D3D858}" type="pres">
      <dgm:prSet presAssocID="{0C7507EA-DF50-44F5-A092-BFDF990230AC}" presName="textRect" presStyleLbl="revTx" presStyleIdx="2" presStyleCnt="4">
        <dgm:presLayoutVars>
          <dgm:chMax val="1"/>
          <dgm:chPref val="1"/>
        </dgm:presLayoutVars>
      </dgm:prSet>
      <dgm:spPr/>
    </dgm:pt>
    <dgm:pt modelId="{761DAD4C-8BE2-4F81-A087-9B8B09BCCC38}" type="pres">
      <dgm:prSet presAssocID="{27773985-D765-4F19-82F8-52106338324B}" presName="sibTrans" presStyleCnt="0"/>
      <dgm:spPr/>
    </dgm:pt>
    <dgm:pt modelId="{EE8E06CA-D552-400A-AF7E-B7A708B03843}" type="pres">
      <dgm:prSet presAssocID="{1E224B56-C9AA-46E9-8ABC-C8838A5F3BB0}" presName="compNode" presStyleCnt="0"/>
      <dgm:spPr/>
    </dgm:pt>
    <dgm:pt modelId="{E89CA15D-B050-4377-A368-B2A8872790F2}" type="pres">
      <dgm:prSet presAssocID="{1E224B56-C9AA-46E9-8ABC-C8838A5F3BB0}" presName="iconBgRect" presStyleLbl="bgShp" presStyleIdx="3" presStyleCnt="4"/>
      <dgm:spPr/>
    </dgm:pt>
    <dgm:pt modelId="{95B00A46-3BA9-49AE-A786-56BD2CC76F4E}" type="pres">
      <dgm:prSet presAssocID="{1E224B56-C9AA-46E9-8ABC-C8838A5F3B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7079595-BC2A-480D-9B42-EDBDE6ADE1DA}" type="pres">
      <dgm:prSet presAssocID="{1E224B56-C9AA-46E9-8ABC-C8838A5F3BB0}" presName="spaceRect" presStyleCnt="0"/>
      <dgm:spPr/>
    </dgm:pt>
    <dgm:pt modelId="{C5A97EA3-13EF-404E-BB19-4069B87BFD68}" type="pres">
      <dgm:prSet presAssocID="{1E224B56-C9AA-46E9-8ABC-C8838A5F3B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C8EF10-F443-4604-BB1D-066B541F3DB1}" type="presOf" srcId="{2F1903DB-BD36-437D-8BA1-E87854A178C5}" destId="{29F33AA7-2C19-44A4-842B-CBA6841D755E}" srcOrd="0" destOrd="0" presId="urn:microsoft.com/office/officeart/2018/5/layout/IconCircleLabelList"/>
    <dgm:cxn modelId="{D2290F12-4B24-4FD7-8AB8-F83504EBBEE1}" srcId="{DA3FACA7-24CC-40FF-BF67-E38E5CDC1F59}" destId="{92095B01-DEBB-4BF0-9A92-3F587EEBF2E3}" srcOrd="1" destOrd="0" parTransId="{63CC83C5-2F70-451B-AEF8-EC652A0F9125}" sibTransId="{4A13F057-D919-4617-BDD0-DE6A5658A178}"/>
    <dgm:cxn modelId="{9A600F14-8ADB-42C0-85E3-160C905AE917}" type="presOf" srcId="{DA3FACA7-24CC-40FF-BF67-E38E5CDC1F59}" destId="{5281AD0B-2CE8-4BBC-A7CF-2FF922F489C3}" srcOrd="0" destOrd="0" presId="urn:microsoft.com/office/officeart/2018/5/layout/IconCircleLabelList"/>
    <dgm:cxn modelId="{02A0AC2D-FE76-46F1-8992-E6E728E77E22}" type="presOf" srcId="{1E224B56-C9AA-46E9-8ABC-C8838A5F3BB0}" destId="{C5A97EA3-13EF-404E-BB19-4069B87BFD68}" srcOrd="0" destOrd="0" presId="urn:microsoft.com/office/officeart/2018/5/layout/IconCircleLabelList"/>
    <dgm:cxn modelId="{ECE5AC35-FA5E-485B-96E2-453714EF22FD}" srcId="{DA3FACA7-24CC-40FF-BF67-E38E5CDC1F59}" destId="{2F1903DB-BD36-437D-8BA1-E87854A178C5}" srcOrd="0" destOrd="0" parTransId="{22B3A3C0-8C20-4744-8571-90DA3165A150}" sibTransId="{EE52BE96-6F63-4304-BA35-BAA150D0E1BA}"/>
    <dgm:cxn modelId="{42FE6173-2D02-4BFF-A002-968F3426532C}" srcId="{DA3FACA7-24CC-40FF-BF67-E38E5CDC1F59}" destId="{0C7507EA-DF50-44F5-A092-BFDF990230AC}" srcOrd="2" destOrd="0" parTransId="{7EBD758A-4CD3-41DD-8B73-82D8FAA93479}" sibTransId="{27773985-D765-4F19-82F8-52106338324B}"/>
    <dgm:cxn modelId="{E45E5753-FF0D-478C-8CF6-206E8414F46E}" type="presOf" srcId="{92095B01-DEBB-4BF0-9A92-3F587EEBF2E3}" destId="{637D79DB-B090-4507-8C53-E5D2982EA4CA}" srcOrd="0" destOrd="0" presId="urn:microsoft.com/office/officeart/2018/5/layout/IconCircleLabelList"/>
    <dgm:cxn modelId="{A1F89C9A-29CC-4224-9927-91AEA7E267F7}" type="presOf" srcId="{0C7507EA-DF50-44F5-A092-BFDF990230AC}" destId="{204D920F-928A-4C1F-8DE8-CB0A24D3D858}" srcOrd="0" destOrd="0" presId="urn:microsoft.com/office/officeart/2018/5/layout/IconCircleLabelList"/>
    <dgm:cxn modelId="{4166F1D0-644C-4FAC-BD16-625327CACAFA}" srcId="{DA3FACA7-24CC-40FF-BF67-E38E5CDC1F59}" destId="{1E224B56-C9AA-46E9-8ABC-C8838A5F3BB0}" srcOrd="3" destOrd="0" parTransId="{630289D0-AAC5-418E-89F0-AC2080D82420}" sibTransId="{BEEF40E9-B27C-4DC9-9B13-25FDEDAD7F99}"/>
    <dgm:cxn modelId="{0070216F-BD8F-4BA9-AD7D-B13FB7352A37}" type="presParOf" srcId="{5281AD0B-2CE8-4BBC-A7CF-2FF922F489C3}" destId="{C480A9EA-C239-4354-B777-9630F265AADA}" srcOrd="0" destOrd="0" presId="urn:microsoft.com/office/officeart/2018/5/layout/IconCircleLabelList"/>
    <dgm:cxn modelId="{9B178D63-4146-4D49-807B-B23EC13F01C5}" type="presParOf" srcId="{C480A9EA-C239-4354-B777-9630F265AADA}" destId="{A0F3C169-E343-471B-BB8C-C1A4BBF42ACF}" srcOrd="0" destOrd="0" presId="urn:microsoft.com/office/officeart/2018/5/layout/IconCircleLabelList"/>
    <dgm:cxn modelId="{CFD53F2A-98A5-4334-BDC8-3B7A6D601B5C}" type="presParOf" srcId="{C480A9EA-C239-4354-B777-9630F265AADA}" destId="{88146FE2-F578-4F1D-9F40-A7661A45CB45}" srcOrd="1" destOrd="0" presId="urn:microsoft.com/office/officeart/2018/5/layout/IconCircleLabelList"/>
    <dgm:cxn modelId="{6259025C-3998-49A0-A363-64CE26D6E319}" type="presParOf" srcId="{C480A9EA-C239-4354-B777-9630F265AADA}" destId="{24F25E7E-9B9E-425A-870E-0B984786F62C}" srcOrd="2" destOrd="0" presId="urn:microsoft.com/office/officeart/2018/5/layout/IconCircleLabelList"/>
    <dgm:cxn modelId="{9C407A07-1E9B-4C8F-9B31-D3947E8F07EC}" type="presParOf" srcId="{C480A9EA-C239-4354-B777-9630F265AADA}" destId="{29F33AA7-2C19-44A4-842B-CBA6841D755E}" srcOrd="3" destOrd="0" presId="urn:microsoft.com/office/officeart/2018/5/layout/IconCircleLabelList"/>
    <dgm:cxn modelId="{D4E2563B-45A9-43B3-971F-3BA9BD4FDF8C}" type="presParOf" srcId="{5281AD0B-2CE8-4BBC-A7CF-2FF922F489C3}" destId="{8D73346D-E726-48D6-9608-E24A60629E96}" srcOrd="1" destOrd="0" presId="urn:microsoft.com/office/officeart/2018/5/layout/IconCircleLabelList"/>
    <dgm:cxn modelId="{8726C350-7144-4ADA-A3C5-8F919E9CC65F}" type="presParOf" srcId="{5281AD0B-2CE8-4BBC-A7CF-2FF922F489C3}" destId="{557D23D7-E611-4C23-ABD3-13521CC57194}" srcOrd="2" destOrd="0" presId="urn:microsoft.com/office/officeart/2018/5/layout/IconCircleLabelList"/>
    <dgm:cxn modelId="{E74D1638-7048-41C5-A9F8-9DA410ED8A69}" type="presParOf" srcId="{557D23D7-E611-4C23-ABD3-13521CC57194}" destId="{A4BCCDA4-2057-409E-940E-56DA1DD677F4}" srcOrd="0" destOrd="0" presId="urn:microsoft.com/office/officeart/2018/5/layout/IconCircleLabelList"/>
    <dgm:cxn modelId="{485F925C-52BE-4825-96E0-8F2F1A156F3E}" type="presParOf" srcId="{557D23D7-E611-4C23-ABD3-13521CC57194}" destId="{51BF3BE1-66E6-46C4-A525-2EB20D6FE045}" srcOrd="1" destOrd="0" presId="urn:microsoft.com/office/officeart/2018/5/layout/IconCircleLabelList"/>
    <dgm:cxn modelId="{F6E6F593-3506-4D6A-B625-F5347E021B45}" type="presParOf" srcId="{557D23D7-E611-4C23-ABD3-13521CC57194}" destId="{E22A6882-6704-45DE-900A-67428403FB4C}" srcOrd="2" destOrd="0" presId="urn:microsoft.com/office/officeart/2018/5/layout/IconCircleLabelList"/>
    <dgm:cxn modelId="{89B8DBDD-175C-4DD7-AF0D-79DBB0740F53}" type="presParOf" srcId="{557D23D7-E611-4C23-ABD3-13521CC57194}" destId="{637D79DB-B090-4507-8C53-E5D2982EA4CA}" srcOrd="3" destOrd="0" presId="urn:microsoft.com/office/officeart/2018/5/layout/IconCircleLabelList"/>
    <dgm:cxn modelId="{191232E3-63E9-471C-8EEC-8338D519D12D}" type="presParOf" srcId="{5281AD0B-2CE8-4BBC-A7CF-2FF922F489C3}" destId="{C5149AB7-86FC-438D-9509-9E3D7FDC9FE0}" srcOrd="3" destOrd="0" presId="urn:microsoft.com/office/officeart/2018/5/layout/IconCircleLabelList"/>
    <dgm:cxn modelId="{C494645E-8859-40AD-A1F0-7C595C8A2B29}" type="presParOf" srcId="{5281AD0B-2CE8-4BBC-A7CF-2FF922F489C3}" destId="{6B6C9C9A-D7A0-4C4D-99AB-678A96254741}" srcOrd="4" destOrd="0" presId="urn:microsoft.com/office/officeart/2018/5/layout/IconCircleLabelList"/>
    <dgm:cxn modelId="{A6C02326-4CC5-4CF3-9BD4-E3F173716B5D}" type="presParOf" srcId="{6B6C9C9A-D7A0-4C4D-99AB-678A96254741}" destId="{A21515D0-B48B-4724-A454-4663CA96AB06}" srcOrd="0" destOrd="0" presId="urn:microsoft.com/office/officeart/2018/5/layout/IconCircleLabelList"/>
    <dgm:cxn modelId="{0DBAFF15-9689-4885-9A4D-D04612287DE4}" type="presParOf" srcId="{6B6C9C9A-D7A0-4C4D-99AB-678A96254741}" destId="{F846A626-7094-4A6F-8FDD-7BD9EA3701A3}" srcOrd="1" destOrd="0" presId="urn:microsoft.com/office/officeart/2018/5/layout/IconCircleLabelList"/>
    <dgm:cxn modelId="{DC692EDD-76C0-412C-A009-A4FB5BF214B0}" type="presParOf" srcId="{6B6C9C9A-D7A0-4C4D-99AB-678A96254741}" destId="{126E2878-9313-45AC-84FB-CF06319CA828}" srcOrd="2" destOrd="0" presId="urn:microsoft.com/office/officeart/2018/5/layout/IconCircleLabelList"/>
    <dgm:cxn modelId="{F628B6FE-D516-4F88-B418-3182FA10C3A5}" type="presParOf" srcId="{6B6C9C9A-D7A0-4C4D-99AB-678A96254741}" destId="{204D920F-928A-4C1F-8DE8-CB0A24D3D858}" srcOrd="3" destOrd="0" presId="urn:microsoft.com/office/officeart/2018/5/layout/IconCircleLabelList"/>
    <dgm:cxn modelId="{3C1E50E9-E6AC-4E19-A200-0C5A31E15DB2}" type="presParOf" srcId="{5281AD0B-2CE8-4BBC-A7CF-2FF922F489C3}" destId="{761DAD4C-8BE2-4F81-A087-9B8B09BCCC38}" srcOrd="5" destOrd="0" presId="urn:microsoft.com/office/officeart/2018/5/layout/IconCircleLabelList"/>
    <dgm:cxn modelId="{CE61AEF9-1546-4756-AC70-A2F62F2AFC48}" type="presParOf" srcId="{5281AD0B-2CE8-4BBC-A7CF-2FF922F489C3}" destId="{EE8E06CA-D552-400A-AF7E-B7A708B03843}" srcOrd="6" destOrd="0" presId="urn:microsoft.com/office/officeart/2018/5/layout/IconCircleLabelList"/>
    <dgm:cxn modelId="{C6BDEC1D-CFE4-47BB-AA6C-68ABF103F193}" type="presParOf" srcId="{EE8E06CA-D552-400A-AF7E-B7A708B03843}" destId="{E89CA15D-B050-4377-A368-B2A8872790F2}" srcOrd="0" destOrd="0" presId="urn:microsoft.com/office/officeart/2018/5/layout/IconCircleLabelList"/>
    <dgm:cxn modelId="{F829C36A-4120-4C29-A16F-C0BEBF10B28A}" type="presParOf" srcId="{EE8E06CA-D552-400A-AF7E-B7A708B03843}" destId="{95B00A46-3BA9-49AE-A786-56BD2CC76F4E}" srcOrd="1" destOrd="0" presId="urn:microsoft.com/office/officeart/2018/5/layout/IconCircleLabelList"/>
    <dgm:cxn modelId="{5BF6A237-20E1-4136-B9D5-A0D0C7C180F3}" type="presParOf" srcId="{EE8E06CA-D552-400A-AF7E-B7A708B03843}" destId="{37079595-BC2A-480D-9B42-EDBDE6ADE1DA}" srcOrd="2" destOrd="0" presId="urn:microsoft.com/office/officeart/2018/5/layout/IconCircleLabelList"/>
    <dgm:cxn modelId="{5C3BBDF0-CBAE-4C0A-BCEF-1DA335FEAEBF}" type="presParOf" srcId="{EE8E06CA-D552-400A-AF7E-B7A708B03843}" destId="{C5A97EA3-13EF-404E-BB19-4069B87BFD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E3EE8-E4DF-4F01-8ECD-B6B470EDB2B0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1616D24-3B0D-4B58-B32F-4EDC9F1A95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Traditional task management methods can be inefficient, leading to missed deadlines, lost tasks, and reduced productivity. Users need a comprehensive system to organize their workload, organize tasks, and receive reminders for timely completion.</a:t>
          </a:r>
          <a:endParaRPr lang="en-US" dirty="0"/>
        </a:p>
      </dgm:t>
    </dgm:pt>
    <dgm:pt modelId="{589D0B83-E7B4-4907-B51E-974C671B9F1F}" type="parTrans" cxnId="{08A937DB-5796-4D91-A258-6A2F0EA4ED98}">
      <dgm:prSet/>
      <dgm:spPr/>
      <dgm:t>
        <a:bodyPr/>
        <a:lstStyle/>
        <a:p>
          <a:endParaRPr lang="en-US"/>
        </a:p>
      </dgm:t>
    </dgm:pt>
    <dgm:pt modelId="{7650ADDE-BE51-4DC6-836C-F206AB38643B}" type="sibTrans" cxnId="{08A937DB-5796-4D91-A258-6A2F0EA4ED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119A33-1A79-4395-B5B4-26CAD612F3E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To-Do List System addresses these issues by offering a streamlined digital solution that automates task tracking and management. This solution aims to provide a reliable and effective way to manage daily activities and improve personal and professional productivity.</a:t>
          </a:r>
          <a:endParaRPr lang="en-US"/>
        </a:p>
      </dgm:t>
    </dgm:pt>
    <dgm:pt modelId="{DC51152B-BCA0-462B-B8D5-252F6C54AF21}" type="parTrans" cxnId="{7DA8E640-403F-4FAD-88A2-504A07666087}">
      <dgm:prSet/>
      <dgm:spPr/>
      <dgm:t>
        <a:bodyPr/>
        <a:lstStyle/>
        <a:p>
          <a:endParaRPr lang="en-US"/>
        </a:p>
      </dgm:t>
    </dgm:pt>
    <dgm:pt modelId="{CDCB1333-1621-4CF2-8884-95BEE39C5E9B}" type="sibTrans" cxnId="{7DA8E640-403F-4FAD-88A2-504A07666087}">
      <dgm:prSet/>
      <dgm:spPr/>
      <dgm:t>
        <a:bodyPr/>
        <a:lstStyle/>
        <a:p>
          <a:endParaRPr lang="en-US"/>
        </a:p>
      </dgm:t>
    </dgm:pt>
    <dgm:pt modelId="{AFDC6775-CF14-4F5D-8536-F45ECB4A1962}" type="pres">
      <dgm:prSet presAssocID="{83FE3EE8-E4DF-4F01-8ECD-B6B470EDB2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8F7D86-E464-4FBD-A091-C7DF1FE5A795}" type="pres">
      <dgm:prSet presAssocID="{F1616D24-3B0D-4B58-B32F-4EDC9F1A95AD}" presName="hierRoot1" presStyleCnt="0"/>
      <dgm:spPr/>
    </dgm:pt>
    <dgm:pt modelId="{74385D5A-C70E-47C2-8D08-8036522E3D73}" type="pres">
      <dgm:prSet presAssocID="{F1616D24-3B0D-4B58-B32F-4EDC9F1A95AD}" presName="composite" presStyleCnt="0"/>
      <dgm:spPr/>
    </dgm:pt>
    <dgm:pt modelId="{4F417A7F-CAD0-4F07-919F-7988229C9396}" type="pres">
      <dgm:prSet presAssocID="{F1616D24-3B0D-4B58-B32F-4EDC9F1A95AD}" presName="background" presStyleLbl="node0" presStyleIdx="0" presStyleCnt="2"/>
      <dgm:spPr/>
    </dgm:pt>
    <dgm:pt modelId="{DE496DC2-93D7-4E4B-8226-5ED0E4161705}" type="pres">
      <dgm:prSet presAssocID="{F1616D24-3B0D-4B58-B32F-4EDC9F1A95AD}" presName="text" presStyleLbl="fgAcc0" presStyleIdx="0" presStyleCnt="2">
        <dgm:presLayoutVars>
          <dgm:chPref val="3"/>
        </dgm:presLayoutVars>
      </dgm:prSet>
      <dgm:spPr/>
    </dgm:pt>
    <dgm:pt modelId="{53B38CF1-1453-4924-B1E6-8E4AB0CFE0AA}" type="pres">
      <dgm:prSet presAssocID="{F1616D24-3B0D-4B58-B32F-4EDC9F1A95AD}" presName="hierChild2" presStyleCnt="0"/>
      <dgm:spPr/>
    </dgm:pt>
    <dgm:pt modelId="{A312FC27-4E1F-462C-BCEF-1F954B11FD7B}" type="pres">
      <dgm:prSet presAssocID="{87119A33-1A79-4395-B5B4-26CAD612F3E3}" presName="hierRoot1" presStyleCnt="0"/>
      <dgm:spPr/>
    </dgm:pt>
    <dgm:pt modelId="{13460775-3CF6-495E-9AD8-BF08FA9CA1BD}" type="pres">
      <dgm:prSet presAssocID="{87119A33-1A79-4395-B5B4-26CAD612F3E3}" presName="composite" presStyleCnt="0"/>
      <dgm:spPr/>
    </dgm:pt>
    <dgm:pt modelId="{CDA7E53F-2480-4823-81EF-27F31C7B7D1E}" type="pres">
      <dgm:prSet presAssocID="{87119A33-1A79-4395-B5B4-26CAD612F3E3}" presName="background" presStyleLbl="node0" presStyleIdx="1" presStyleCnt="2"/>
      <dgm:spPr/>
    </dgm:pt>
    <dgm:pt modelId="{C1AA5098-80A7-49F9-A3CC-3F30F560B9E8}" type="pres">
      <dgm:prSet presAssocID="{87119A33-1A79-4395-B5B4-26CAD612F3E3}" presName="text" presStyleLbl="fgAcc0" presStyleIdx="1" presStyleCnt="2">
        <dgm:presLayoutVars>
          <dgm:chPref val="3"/>
        </dgm:presLayoutVars>
      </dgm:prSet>
      <dgm:spPr/>
    </dgm:pt>
    <dgm:pt modelId="{CE0DF5FC-3957-4D89-B567-ADD9A6BB09B9}" type="pres">
      <dgm:prSet presAssocID="{87119A33-1A79-4395-B5B4-26CAD612F3E3}" presName="hierChild2" presStyleCnt="0"/>
      <dgm:spPr/>
    </dgm:pt>
  </dgm:ptLst>
  <dgm:cxnLst>
    <dgm:cxn modelId="{7DA8E640-403F-4FAD-88A2-504A07666087}" srcId="{83FE3EE8-E4DF-4F01-8ECD-B6B470EDB2B0}" destId="{87119A33-1A79-4395-B5B4-26CAD612F3E3}" srcOrd="1" destOrd="0" parTransId="{DC51152B-BCA0-462B-B8D5-252F6C54AF21}" sibTransId="{CDCB1333-1621-4CF2-8884-95BEE39C5E9B}"/>
    <dgm:cxn modelId="{82936E5E-EC19-493D-8E0B-634AD508F40D}" type="presOf" srcId="{83FE3EE8-E4DF-4F01-8ECD-B6B470EDB2B0}" destId="{AFDC6775-CF14-4F5D-8536-F45ECB4A1962}" srcOrd="0" destOrd="0" presId="urn:microsoft.com/office/officeart/2005/8/layout/hierarchy1"/>
    <dgm:cxn modelId="{9BA79F6A-36B4-4D62-ACDC-75C910E14148}" type="presOf" srcId="{F1616D24-3B0D-4B58-B32F-4EDC9F1A95AD}" destId="{DE496DC2-93D7-4E4B-8226-5ED0E4161705}" srcOrd="0" destOrd="0" presId="urn:microsoft.com/office/officeart/2005/8/layout/hierarchy1"/>
    <dgm:cxn modelId="{AB7EFBAA-326C-41A7-9CE3-C0C4965B8AFD}" type="presOf" srcId="{87119A33-1A79-4395-B5B4-26CAD612F3E3}" destId="{C1AA5098-80A7-49F9-A3CC-3F30F560B9E8}" srcOrd="0" destOrd="0" presId="urn:microsoft.com/office/officeart/2005/8/layout/hierarchy1"/>
    <dgm:cxn modelId="{08A937DB-5796-4D91-A258-6A2F0EA4ED98}" srcId="{83FE3EE8-E4DF-4F01-8ECD-B6B470EDB2B0}" destId="{F1616D24-3B0D-4B58-B32F-4EDC9F1A95AD}" srcOrd="0" destOrd="0" parTransId="{589D0B83-E7B4-4907-B51E-974C671B9F1F}" sibTransId="{7650ADDE-BE51-4DC6-836C-F206AB38643B}"/>
    <dgm:cxn modelId="{0B1FE37A-FC57-4CA8-927A-789C18266AEB}" type="presParOf" srcId="{AFDC6775-CF14-4F5D-8536-F45ECB4A1962}" destId="{AE8F7D86-E464-4FBD-A091-C7DF1FE5A795}" srcOrd="0" destOrd="0" presId="urn:microsoft.com/office/officeart/2005/8/layout/hierarchy1"/>
    <dgm:cxn modelId="{626F9493-62C0-44D4-8FD1-A330A4DBA2FF}" type="presParOf" srcId="{AE8F7D86-E464-4FBD-A091-C7DF1FE5A795}" destId="{74385D5A-C70E-47C2-8D08-8036522E3D73}" srcOrd="0" destOrd="0" presId="urn:microsoft.com/office/officeart/2005/8/layout/hierarchy1"/>
    <dgm:cxn modelId="{0969A722-5451-4FBC-9251-A674D5E3524D}" type="presParOf" srcId="{74385D5A-C70E-47C2-8D08-8036522E3D73}" destId="{4F417A7F-CAD0-4F07-919F-7988229C9396}" srcOrd="0" destOrd="0" presId="urn:microsoft.com/office/officeart/2005/8/layout/hierarchy1"/>
    <dgm:cxn modelId="{9E034523-3759-42AE-BD33-E4A42D1ECBB2}" type="presParOf" srcId="{74385D5A-C70E-47C2-8D08-8036522E3D73}" destId="{DE496DC2-93D7-4E4B-8226-5ED0E4161705}" srcOrd="1" destOrd="0" presId="urn:microsoft.com/office/officeart/2005/8/layout/hierarchy1"/>
    <dgm:cxn modelId="{C60D0961-9589-420C-9DE5-78F433D7DFD2}" type="presParOf" srcId="{AE8F7D86-E464-4FBD-A091-C7DF1FE5A795}" destId="{53B38CF1-1453-4924-B1E6-8E4AB0CFE0AA}" srcOrd="1" destOrd="0" presId="urn:microsoft.com/office/officeart/2005/8/layout/hierarchy1"/>
    <dgm:cxn modelId="{48A92F65-E68B-495F-AE74-DF2FA7D33E6F}" type="presParOf" srcId="{AFDC6775-CF14-4F5D-8536-F45ECB4A1962}" destId="{A312FC27-4E1F-462C-BCEF-1F954B11FD7B}" srcOrd="1" destOrd="0" presId="urn:microsoft.com/office/officeart/2005/8/layout/hierarchy1"/>
    <dgm:cxn modelId="{EFD18A8C-5F35-438C-B6E3-C98E6727D3E6}" type="presParOf" srcId="{A312FC27-4E1F-462C-BCEF-1F954B11FD7B}" destId="{13460775-3CF6-495E-9AD8-BF08FA9CA1BD}" srcOrd="0" destOrd="0" presId="urn:microsoft.com/office/officeart/2005/8/layout/hierarchy1"/>
    <dgm:cxn modelId="{B1EFFB75-FF0D-4A28-9BCF-F143AF4F0681}" type="presParOf" srcId="{13460775-3CF6-495E-9AD8-BF08FA9CA1BD}" destId="{CDA7E53F-2480-4823-81EF-27F31C7B7D1E}" srcOrd="0" destOrd="0" presId="urn:microsoft.com/office/officeart/2005/8/layout/hierarchy1"/>
    <dgm:cxn modelId="{25834AB3-73A9-4F46-BA2E-B8188001F8E2}" type="presParOf" srcId="{13460775-3CF6-495E-9AD8-BF08FA9CA1BD}" destId="{C1AA5098-80A7-49F9-A3CC-3F30F560B9E8}" srcOrd="1" destOrd="0" presId="urn:microsoft.com/office/officeart/2005/8/layout/hierarchy1"/>
    <dgm:cxn modelId="{C2B4028A-9937-4153-93C0-E4DA5808D537}" type="presParOf" srcId="{A312FC27-4E1F-462C-BCEF-1F954B11FD7B}" destId="{CE0DF5FC-3957-4D89-B567-ADD9A6BB09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1AA0A8-587D-40F3-A724-D36415C77A7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9AC9EA-4398-4C09-BCD2-2832DFE01552}">
      <dgm:prSet/>
      <dgm:spPr/>
      <dgm:t>
        <a:bodyPr/>
        <a:lstStyle/>
        <a:p>
          <a:r>
            <a:rPr lang="en-IN"/>
            <a:t>The To-Do List System is designed for individuals, educational institutions, and professional environments where effective task management is essential.</a:t>
          </a:r>
          <a:endParaRPr lang="en-US"/>
        </a:p>
      </dgm:t>
    </dgm:pt>
    <dgm:pt modelId="{017450BE-2859-40C5-8A81-89A2AC39BBE5}" type="parTrans" cxnId="{06F28B54-9454-4D84-AD15-51EECB01D8D5}">
      <dgm:prSet/>
      <dgm:spPr/>
      <dgm:t>
        <a:bodyPr/>
        <a:lstStyle/>
        <a:p>
          <a:endParaRPr lang="en-US"/>
        </a:p>
      </dgm:t>
    </dgm:pt>
    <dgm:pt modelId="{FBA58CE7-25ED-4241-A26E-1D17B8EF0ADE}" type="sibTrans" cxnId="{06F28B54-9454-4D84-AD15-51EECB01D8D5}">
      <dgm:prSet/>
      <dgm:spPr/>
      <dgm:t>
        <a:bodyPr/>
        <a:lstStyle/>
        <a:p>
          <a:endParaRPr lang="en-US"/>
        </a:p>
      </dgm:t>
    </dgm:pt>
    <dgm:pt modelId="{80DF1076-B99E-4F6B-BAE8-4E55DA4A296A}">
      <dgm:prSet/>
      <dgm:spPr/>
      <dgm:t>
        <a:bodyPr/>
        <a:lstStyle/>
        <a:p>
          <a:r>
            <a:rPr lang="en-IN"/>
            <a:t>This system is accessible from any location, making it convenient for users regardless of geographical locations.</a:t>
          </a:r>
          <a:endParaRPr lang="en-US"/>
        </a:p>
      </dgm:t>
    </dgm:pt>
    <dgm:pt modelId="{EDCEC912-E412-44AC-8F9C-F45FFE1C51E5}" type="parTrans" cxnId="{EEF447B4-2572-4FA0-9DAC-53E95D602CA2}">
      <dgm:prSet/>
      <dgm:spPr/>
      <dgm:t>
        <a:bodyPr/>
        <a:lstStyle/>
        <a:p>
          <a:endParaRPr lang="en-US"/>
        </a:p>
      </dgm:t>
    </dgm:pt>
    <dgm:pt modelId="{BD5203D4-53CF-4240-8C41-79E00DA63B01}" type="sibTrans" cxnId="{EEF447B4-2572-4FA0-9DAC-53E95D602CA2}">
      <dgm:prSet/>
      <dgm:spPr/>
      <dgm:t>
        <a:bodyPr/>
        <a:lstStyle/>
        <a:p>
          <a:endParaRPr lang="en-US"/>
        </a:p>
      </dgm:t>
    </dgm:pt>
    <dgm:pt modelId="{F24D32FC-80CE-41D0-9CA4-CFEC393CD271}">
      <dgm:prSet/>
      <dgm:spPr/>
      <dgm:t>
        <a:bodyPr/>
        <a:lstStyle/>
        <a:p>
          <a:r>
            <a:rPr lang="en-IN"/>
            <a:t>The platform is designed to cater to both users and administrators, with functionality suited for personal productivity and organizational oversight.</a:t>
          </a:r>
          <a:endParaRPr lang="en-US"/>
        </a:p>
      </dgm:t>
    </dgm:pt>
    <dgm:pt modelId="{56A723EF-2D9D-461B-B3AE-1D45924BAD47}" type="parTrans" cxnId="{015341C0-960B-465F-A627-60A0D8EEE182}">
      <dgm:prSet/>
      <dgm:spPr/>
      <dgm:t>
        <a:bodyPr/>
        <a:lstStyle/>
        <a:p>
          <a:endParaRPr lang="en-US"/>
        </a:p>
      </dgm:t>
    </dgm:pt>
    <dgm:pt modelId="{AD7E2662-DAEE-4713-8CCA-7D99F2FC7C4E}" type="sibTrans" cxnId="{015341C0-960B-465F-A627-60A0D8EEE182}">
      <dgm:prSet/>
      <dgm:spPr/>
      <dgm:t>
        <a:bodyPr/>
        <a:lstStyle/>
        <a:p>
          <a:endParaRPr lang="en-US"/>
        </a:p>
      </dgm:t>
    </dgm:pt>
    <dgm:pt modelId="{94B3408F-F5EC-4715-BD73-BCD8E05A0342}">
      <dgm:prSet/>
      <dgm:spPr/>
      <dgm:t>
        <a:bodyPr/>
        <a:lstStyle/>
        <a:p>
          <a:r>
            <a:rPr lang="en-IN" dirty="0"/>
            <a:t>It provides features like secure login, task categorization, priority settings, and automated reminders, making it usable to various user needs.</a:t>
          </a:r>
          <a:endParaRPr lang="en-US" dirty="0"/>
        </a:p>
      </dgm:t>
    </dgm:pt>
    <dgm:pt modelId="{20D9B55D-CC54-4169-AF9E-99C732760C4C}" type="parTrans" cxnId="{C9967C86-B2EC-43F5-94DF-F465486A8F31}">
      <dgm:prSet/>
      <dgm:spPr/>
      <dgm:t>
        <a:bodyPr/>
        <a:lstStyle/>
        <a:p>
          <a:endParaRPr lang="en-US"/>
        </a:p>
      </dgm:t>
    </dgm:pt>
    <dgm:pt modelId="{9D899CA7-74CE-4A11-AD0D-C23C62E30C62}" type="sibTrans" cxnId="{C9967C86-B2EC-43F5-94DF-F465486A8F31}">
      <dgm:prSet/>
      <dgm:spPr/>
      <dgm:t>
        <a:bodyPr/>
        <a:lstStyle/>
        <a:p>
          <a:endParaRPr lang="en-US"/>
        </a:p>
      </dgm:t>
    </dgm:pt>
    <dgm:pt modelId="{48ED5B35-6158-4AB3-AFD4-2A5D53B3304A}" type="pres">
      <dgm:prSet presAssocID="{191AA0A8-587D-40F3-A724-D36415C77A77}" presName="matrix" presStyleCnt="0">
        <dgm:presLayoutVars>
          <dgm:chMax val="1"/>
          <dgm:dir/>
          <dgm:resizeHandles val="exact"/>
        </dgm:presLayoutVars>
      </dgm:prSet>
      <dgm:spPr/>
    </dgm:pt>
    <dgm:pt modelId="{47D54741-826A-4015-A34C-2CE95D03C03C}" type="pres">
      <dgm:prSet presAssocID="{191AA0A8-587D-40F3-A724-D36415C77A77}" presName="diamond" presStyleLbl="bgShp" presStyleIdx="0" presStyleCnt="1"/>
      <dgm:spPr/>
    </dgm:pt>
    <dgm:pt modelId="{1D2BE1BC-B363-4D4B-9FB9-F11D4D893995}" type="pres">
      <dgm:prSet presAssocID="{191AA0A8-587D-40F3-A724-D36415C77A7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73A1EC-6723-4818-8315-4F127D730E53}" type="pres">
      <dgm:prSet presAssocID="{191AA0A8-587D-40F3-A724-D36415C77A7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6BBFE8-AC82-4133-99E7-32369DD3FA5E}" type="pres">
      <dgm:prSet presAssocID="{191AA0A8-587D-40F3-A724-D36415C77A7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8129575-3041-407E-8D6C-A85940A4C64A}" type="pres">
      <dgm:prSet presAssocID="{191AA0A8-587D-40F3-A724-D36415C77A7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E87F0E-ABD8-4B0C-9DA6-D5705DEBEE9A}" type="presOf" srcId="{191AA0A8-587D-40F3-A724-D36415C77A77}" destId="{48ED5B35-6158-4AB3-AFD4-2A5D53B3304A}" srcOrd="0" destOrd="0" presId="urn:microsoft.com/office/officeart/2005/8/layout/matrix3"/>
    <dgm:cxn modelId="{6A92D32D-B8C5-4567-B114-60CFA26D474E}" type="presOf" srcId="{4E9AC9EA-4398-4C09-BCD2-2832DFE01552}" destId="{1D2BE1BC-B363-4D4B-9FB9-F11D4D893995}" srcOrd="0" destOrd="0" presId="urn:microsoft.com/office/officeart/2005/8/layout/matrix3"/>
    <dgm:cxn modelId="{94673160-8BE8-47F5-869F-FF86E840CAEF}" type="presOf" srcId="{F24D32FC-80CE-41D0-9CA4-CFEC393CD271}" destId="{026BBFE8-AC82-4133-99E7-32369DD3FA5E}" srcOrd="0" destOrd="0" presId="urn:microsoft.com/office/officeart/2005/8/layout/matrix3"/>
    <dgm:cxn modelId="{06F28B54-9454-4D84-AD15-51EECB01D8D5}" srcId="{191AA0A8-587D-40F3-A724-D36415C77A77}" destId="{4E9AC9EA-4398-4C09-BCD2-2832DFE01552}" srcOrd="0" destOrd="0" parTransId="{017450BE-2859-40C5-8A81-89A2AC39BBE5}" sibTransId="{FBA58CE7-25ED-4241-A26E-1D17B8EF0ADE}"/>
    <dgm:cxn modelId="{C9967C86-B2EC-43F5-94DF-F465486A8F31}" srcId="{191AA0A8-587D-40F3-A724-D36415C77A77}" destId="{94B3408F-F5EC-4715-BD73-BCD8E05A0342}" srcOrd="3" destOrd="0" parTransId="{20D9B55D-CC54-4169-AF9E-99C732760C4C}" sibTransId="{9D899CA7-74CE-4A11-AD0D-C23C62E30C62}"/>
    <dgm:cxn modelId="{EEF447B4-2572-4FA0-9DAC-53E95D602CA2}" srcId="{191AA0A8-587D-40F3-A724-D36415C77A77}" destId="{80DF1076-B99E-4F6B-BAE8-4E55DA4A296A}" srcOrd="1" destOrd="0" parTransId="{EDCEC912-E412-44AC-8F9C-F45FFE1C51E5}" sibTransId="{BD5203D4-53CF-4240-8C41-79E00DA63B01}"/>
    <dgm:cxn modelId="{20CE32B6-0409-496B-B431-0B2028DA26AA}" type="presOf" srcId="{80DF1076-B99E-4F6B-BAE8-4E55DA4A296A}" destId="{7473A1EC-6723-4818-8315-4F127D730E53}" srcOrd="0" destOrd="0" presId="urn:microsoft.com/office/officeart/2005/8/layout/matrix3"/>
    <dgm:cxn modelId="{015341C0-960B-465F-A627-60A0D8EEE182}" srcId="{191AA0A8-587D-40F3-A724-D36415C77A77}" destId="{F24D32FC-80CE-41D0-9CA4-CFEC393CD271}" srcOrd="2" destOrd="0" parTransId="{56A723EF-2D9D-461B-B3AE-1D45924BAD47}" sibTransId="{AD7E2662-DAEE-4713-8CCA-7D99F2FC7C4E}"/>
    <dgm:cxn modelId="{955968D0-82BA-456B-8648-EB3252C28505}" type="presOf" srcId="{94B3408F-F5EC-4715-BD73-BCD8E05A0342}" destId="{68129575-3041-407E-8D6C-A85940A4C64A}" srcOrd="0" destOrd="0" presId="urn:microsoft.com/office/officeart/2005/8/layout/matrix3"/>
    <dgm:cxn modelId="{58755370-0EC9-4E80-9089-97F3BB2BD9D0}" type="presParOf" srcId="{48ED5B35-6158-4AB3-AFD4-2A5D53B3304A}" destId="{47D54741-826A-4015-A34C-2CE95D03C03C}" srcOrd="0" destOrd="0" presId="urn:microsoft.com/office/officeart/2005/8/layout/matrix3"/>
    <dgm:cxn modelId="{7CC0E0DB-D9EA-402D-B2A4-DD827A62FCD1}" type="presParOf" srcId="{48ED5B35-6158-4AB3-AFD4-2A5D53B3304A}" destId="{1D2BE1BC-B363-4D4B-9FB9-F11D4D893995}" srcOrd="1" destOrd="0" presId="urn:microsoft.com/office/officeart/2005/8/layout/matrix3"/>
    <dgm:cxn modelId="{401A07DF-12AF-49D1-B484-0FFC2B7F06D3}" type="presParOf" srcId="{48ED5B35-6158-4AB3-AFD4-2A5D53B3304A}" destId="{7473A1EC-6723-4818-8315-4F127D730E53}" srcOrd="2" destOrd="0" presId="urn:microsoft.com/office/officeart/2005/8/layout/matrix3"/>
    <dgm:cxn modelId="{9C0C47B4-7796-447F-A41F-A1D1485AE167}" type="presParOf" srcId="{48ED5B35-6158-4AB3-AFD4-2A5D53B3304A}" destId="{026BBFE8-AC82-4133-99E7-32369DD3FA5E}" srcOrd="3" destOrd="0" presId="urn:microsoft.com/office/officeart/2005/8/layout/matrix3"/>
    <dgm:cxn modelId="{1674B5F0-F468-4775-9C92-7FA2F1AD4ED5}" type="presParOf" srcId="{48ED5B35-6158-4AB3-AFD4-2A5D53B3304A}" destId="{68129575-3041-407E-8D6C-A85940A4C64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D4D7D1-F841-4D84-BF45-E76C962DB93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C84FB-B7D9-4446-BEB7-29D4E5E78CDE}">
      <dgm:prSet/>
      <dgm:spPr/>
      <dgm:t>
        <a:bodyPr/>
        <a:lstStyle/>
        <a:p>
          <a:r>
            <a:rPr lang="en-IN"/>
            <a:t>The To-Do List System architecture consists of a client-server model.</a:t>
          </a:r>
          <a:endParaRPr lang="en-US"/>
        </a:p>
      </dgm:t>
    </dgm:pt>
    <dgm:pt modelId="{4576EB94-40B3-4C15-A125-8C211CC0CFB6}" type="parTrans" cxnId="{D65BD7AE-0E19-457D-BDE4-C09A4485A0E3}">
      <dgm:prSet/>
      <dgm:spPr/>
      <dgm:t>
        <a:bodyPr/>
        <a:lstStyle/>
        <a:p>
          <a:endParaRPr lang="en-US"/>
        </a:p>
      </dgm:t>
    </dgm:pt>
    <dgm:pt modelId="{5F8EF920-1B37-497C-BC39-C4472F20DD3B}" type="sibTrans" cxnId="{D65BD7AE-0E19-457D-BDE4-C09A4485A0E3}">
      <dgm:prSet/>
      <dgm:spPr/>
      <dgm:t>
        <a:bodyPr/>
        <a:lstStyle/>
        <a:p>
          <a:endParaRPr lang="en-US"/>
        </a:p>
      </dgm:t>
    </dgm:pt>
    <dgm:pt modelId="{304AA9DE-63B6-44D4-B9CD-9773F1C89F04}">
      <dgm:prSet/>
      <dgm:spPr/>
      <dgm:t>
        <a:bodyPr/>
        <a:lstStyle/>
        <a:p>
          <a:r>
            <a:rPr lang="en-IN"/>
            <a:t>Server-Side: The server hosts the main application logic, stores user data, and handles task management functionalities. Developed using .NET Framework and SQL Server.</a:t>
          </a:r>
          <a:endParaRPr lang="en-US"/>
        </a:p>
      </dgm:t>
    </dgm:pt>
    <dgm:pt modelId="{C6F81A51-7B80-4129-BBE0-AFAAA1A1059E}" type="parTrans" cxnId="{742B95DC-16AE-4DFC-B511-637B13D54FDD}">
      <dgm:prSet/>
      <dgm:spPr/>
      <dgm:t>
        <a:bodyPr/>
        <a:lstStyle/>
        <a:p>
          <a:endParaRPr lang="en-US"/>
        </a:p>
      </dgm:t>
    </dgm:pt>
    <dgm:pt modelId="{997E803B-D676-4DF2-B87B-FD9D640CB5BE}" type="sibTrans" cxnId="{742B95DC-16AE-4DFC-B511-637B13D54FDD}">
      <dgm:prSet/>
      <dgm:spPr/>
      <dgm:t>
        <a:bodyPr/>
        <a:lstStyle/>
        <a:p>
          <a:endParaRPr lang="en-US"/>
        </a:p>
      </dgm:t>
    </dgm:pt>
    <dgm:pt modelId="{612FE287-73D1-481A-A019-5693DB565C79}">
      <dgm:prSet/>
      <dgm:spPr/>
      <dgm:t>
        <a:bodyPr/>
        <a:lstStyle/>
        <a:p>
          <a:r>
            <a:rPr lang="en-IN"/>
            <a:t>Client-Side: The front-end interface is built using HTML, CSS, and JavaScript, enabling users to interact with the system seamlessly.</a:t>
          </a:r>
          <a:endParaRPr lang="en-US"/>
        </a:p>
      </dgm:t>
    </dgm:pt>
    <dgm:pt modelId="{6620FD77-C45D-4551-A866-9DE84229D32D}" type="parTrans" cxnId="{BFA002B8-9717-4D66-9356-D6F28CEAEECF}">
      <dgm:prSet/>
      <dgm:spPr/>
      <dgm:t>
        <a:bodyPr/>
        <a:lstStyle/>
        <a:p>
          <a:endParaRPr lang="en-US"/>
        </a:p>
      </dgm:t>
    </dgm:pt>
    <dgm:pt modelId="{0F4810DC-E322-44CF-B1CA-62D8195E698E}" type="sibTrans" cxnId="{BFA002B8-9717-4D66-9356-D6F28CEAEECF}">
      <dgm:prSet/>
      <dgm:spPr/>
      <dgm:t>
        <a:bodyPr/>
        <a:lstStyle/>
        <a:p>
          <a:endParaRPr lang="en-US"/>
        </a:p>
      </dgm:t>
    </dgm:pt>
    <dgm:pt modelId="{543CB4F3-D923-4FAD-BC13-EF980F2922B7}">
      <dgm:prSet/>
      <dgm:spPr/>
      <dgm:t>
        <a:bodyPr/>
        <a:lstStyle/>
        <a:p>
          <a:r>
            <a:rPr lang="en-IN" dirty="0"/>
            <a:t>Data Flow: Data flows between the client and server, allowing for task updates. The server stores user information, task details, and historical logs securely.</a:t>
          </a:r>
          <a:endParaRPr lang="en-US" dirty="0"/>
        </a:p>
      </dgm:t>
    </dgm:pt>
    <dgm:pt modelId="{37E1B18E-B6CF-4D35-BCB3-627FBFF9BF02}" type="parTrans" cxnId="{971D81D5-AB69-4AE1-8003-6DB3957BDAB1}">
      <dgm:prSet/>
      <dgm:spPr/>
      <dgm:t>
        <a:bodyPr/>
        <a:lstStyle/>
        <a:p>
          <a:endParaRPr lang="en-US"/>
        </a:p>
      </dgm:t>
    </dgm:pt>
    <dgm:pt modelId="{166BC17B-A0B0-4E65-B279-E498674FB3C5}" type="sibTrans" cxnId="{971D81D5-AB69-4AE1-8003-6DB3957BDAB1}">
      <dgm:prSet/>
      <dgm:spPr/>
      <dgm:t>
        <a:bodyPr/>
        <a:lstStyle/>
        <a:p>
          <a:endParaRPr lang="en-US"/>
        </a:p>
      </dgm:t>
    </dgm:pt>
    <dgm:pt modelId="{F8817C0E-3EDD-4657-9041-36C48050495C}" type="pres">
      <dgm:prSet presAssocID="{9ED4D7D1-F841-4D84-BF45-E76C962DB9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395864-1102-44CA-9C4F-19A9EFEAD93A}" type="pres">
      <dgm:prSet presAssocID="{D5FC84FB-B7D9-4446-BEB7-29D4E5E78CDE}" presName="hierRoot1" presStyleCnt="0"/>
      <dgm:spPr/>
    </dgm:pt>
    <dgm:pt modelId="{B6B528B8-BE8A-4C6A-B9A2-5F8BDBC92E4E}" type="pres">
      <dgm:prSet presAssocID="{D5FC84FB-B7D9-4446-BEB7-29D4E5E78CDE}" presName="composite" presStyleCnt="0"/>
      <dgm:spPr/>
    </dgm:pt>
    <dgm:pt modelId="{83A73617-F3FF-4181-ABA2-EF5DBBD8F451}" type="pres">
      <dgm:prSet presAssocID="{D5FC84FB-B7D9-4446-BEB7-29D4E5E78CDE}" presName="background" presStyleLbl="node0" presStyleIdx="0" presStyleCnt="4"/>
      <dgm:spPr/>
    </dgm:pt>
    <dgm:pt modelId="{BBB3F8F6-A410-4E2F-ACDF-98F97D5D3B1E}" type="pres">
      <dgm:prSet presAssocID="{D5FC84FB-B7D9-4446-BEB7-29D4E5E78CDE}" presName="text" presStyleLbl="fgAcc0" presStyleIdx="0" presStyleCnt="4">
        <dgm:presLayoutVars>
          <dgm:chPref val="3"/>
        </dgm:presLayoutVars>
      </dgm:prSet>
      <dgm:spPr/>
    </dgm:pt>
    <dgm:pt modelId="{F28C3513-2196-4B5F-B06F-A8693CEC03F3}" type="pres">
      <dgm:prSet presAssocID="{D5FC84FB-B7D9-4446-BEB7-29D4E5E78CDE}" presName="hierChild2" presStyleCnt="0"/>
      <dgm:spPr/>
    </dgm:pt>
    <dgm:pt modelId="{C07911BF-3F77-4E5D-8313-37C04D0B6C37}" type="pres">
      <dgm:prSet presAssocID="{304AA9DE-63B6-44D4-B9CD-9773F1C89F04}" presName="hierRoot1" presStyleCnt="0"/>
      <dgm:spPr/>
    </dgm:pt>
    <dgm:pt modelId="{02D51496-6867-43EF-8C92-7F1E2CDEC3B5}" type="pres">
      <dgm:prSet presAssocID="{304AA9DE-63B6-44D4-B9CD-9773F1C89F04}" presName="composite" presStyleCnt="0"/>
      <dgm:spPr/>
    </dgm:pt>
    <dgm:pt modelId="{1318C582-03E0-4019-B47A-A3096A34C64D}" type="pres">
      <dgm:prSet presAssocID="{304AA9DE-63B6-44D4-B9CD-9773F1C89F04}" presName="background" presStyleLbl="node0" presStyleIdx="1" presStyleCnt="4"/>
      <dgm:spPr/>
    </dgm:pt>
    <dgm:pt modelId="{07A1DE80-578B-4519-9DFF-E5164490A307}" type="pres">
      <dgm:prSet presAssocID="{304AA9DE-63B6-44D4-B9CD-9773F1C89F04}" presName="text" presStyleLbl="fgAcc0" presStyleIdx="1" presStyleCnt="4">
        <dgm:presLayoutVars>
          <dgm:chPref val="3"/>
        </dgm:presLayoutVars>
      </dgm:prSet>
      <dgm:spPr/>
    </dgm:pt>
    <dgm:pt modelId="{9A3DCCFA-5E09-4717-9FC4-DF4D1FD873FD}" type="pres">
      <dgm:prSet presAssocID="{304AA9DE-63B6-44D4-B9CD-9773F1C89F04}" presName="hierChild2" presStyleCnt="0"/>
      <dgm:spPr/>
    </dgm:pt>
    <dgm:pt modelId="{7EA791DC-D49C-4D96-AFD3-C6C99064483F}" type="pres">
      <dgm:prSet presAssocID="{612FE287-73D1-481A-A019-5693DB565C79}" presName="hierRoot1" presStyleCnt="0"/>
      <dgm:spPr/>
    </dgm:pt>
    <dgm:pt modelId="{519A9018-120C-4840-9670-D1A9C68C4FBC}" type="pres">
      <dgm:prSet presAssocID="{612FE287-73D1-481A-A019-5693DB565C79}" presName="composite" presStyleCnt="0"/>
      <dgm:spPr/>
    </dgm:pt>
    <dgm:pt modelId="{C8E62AF9-E80C-4F41-88AF-F757563A6CA9}" type="pres">
      <dgm:prSet presAssocID="{612FE287-73D1-481A-A019-5693DB565C79}" presName="background" presStyleLbl="node0" presStyleIdx="2" presStyleCnt="4"/>
      <dgm:spPr/>
    </dgm:pt>
    <dgm:pt modelId="{B661DD74-A935-45AD-A389-2760E77CA5C8}" type="pres">
      <dgm:prSet presAssocID="{612FE287-73D1-481A-A019-5693DB565C79}" presName="text" presStyleLbl="fgAcc0" presStyleIdx="2" presStyleCnt="4">
        <dgm:presLayoutVars>
          <dgm:chPref val="3"/>
        </dgm:presLayoutVars>
      </dgm:prSet>
      <dgm:spPr/>
    </dgm:pt>
    <dgm:pt modelId="{A3903989-7F6F-4158-A66D-B2DB77FAF4DB}" type="pres">
      <dgm:prSet presAssocID="{612FE287-73D1-481A-A019-5693DB565C79}" presName="hierChild2" presStyleCnt="0"/>
      <dgm:spPr/>
    </dgm:pt>
    <dgm:pt modelId="{30047FF8-8C2F-4E20-A9EF-3CA7130D0449}" type="pres">
      <dgm:prSet presAssocID="{543CB4F3-D923-4FAD-BC13-EF980F2922B7}" presName="hierRoot1" presStyleCnt="0"/>
      <dgm:spPr/>
    </dgm:pt>
    <dgm:pt modelId="{DCE84DF3-A4CA-446A-8EE4-A46B35290250}" type="pres">
      <dgm:prSet presAssocID="{543CB4F3-D923-4FAD-BC13-EF980F2922B7}" presName="composite" presStyleCnt="0"/>
      <dgm:spPr/>
    </dgm:pt>
    <dgm:pt modelId="{6AEFAB3C-04EB-4713-BF05-B97E8B59C9ED}" type="pres">
      <dgm:prSet presAssocID="{543CB4F3-D923-4FAD-BC13-EF980F2922B7}" presName="background" presStyleLbl="node0" presStyleIdx="3" presStyleCnt="4"/>
      <dgm:spPr/>
    </dgm:pt>
    <dgm:pt modelId="{9ACEACAF-F9AB-4F7A-8FC3-6BEA88AC3E1B}" type="pres">
      <dgm:prSet presAssocID="{543CB4F3-D923-4FAD-BC13-EF980F2922B7}" presName="text" presStyleLbl="fgAcc0" presStyleIdx="3" presStyleCnt="4">
        <dgm:presLayoutVars>
          <dgm:chPref val="3"/>
        </dgm:presLayoutVars>
      </dgm:prSet>
      <dgm:spPr/>
    </dgm:pt>
    <dgm:pt modelId="{53F8A47A-FFBB-42C0-8722-364B0F09613C}" type="pres">
      <dgm:prSet presAssocID="{543CB4F3-D923-4FAD-BC13-EF980F2922B7}" presName="hierChild2" presStyleCnt="0"/>
      <dgm:spPr/>
    </dgm:pt>
  </dgm:ptLst>
  <dgm:cxnLst>
    <dgm:cxn modelId="{0461B707-5F76-4A01-88C1-CD5D482684DF}" type="presOf" srcId="{9ED4D7D1-F841-4D84-BF45-E76C962DB938}" destId="{F8817C0E-3EDD-4657-9041-36C48050495C}" srcOrd="0" destOrd="0" presId="urn:microsoft.com/office/officeart/2005/8/layout/hierarchy1"/>
    <dgm:cxn modelId="{DA5A123B-1529-4282-8587-71B76EE45799}" type="presOf" srcId="{543CB4F3-D923-4FAD-BC13-EF980F2922B7}" destId="{9ACEACAF-F9AB-4F7A-8FC3-6BEA88AC3E1B}" srcOrd="0" destOrd="0" presId="urn:microsoft.com/office/officeart/2005/8/layout/hierarchy1"/>
    <dgm:cxn modelId="{D65BD7AE-0E19-457D-BDE4-C09A4485A0E3}" srcId="{9ED4D7D1-F841-4D84-BF45-E76C962DB938}" destId="{D5FC84FB-B7D9-4446-BEB7-29D4E5E78CDE}" srcOrd="0" destOrd="0" parTransId="{4576EB94-40B3-4C15-A125-8C211CC0CFB6}" sibTransId="{5F8EF920-1B37-497C-BC39-C4472F20DD3B}"/>
    <dgm:cxn modelId="{BFA002B8-9717-4D66-9356-D6F28CEAEECF}" srcId="{9ED4D7D1-F841-4D84-BF45-E76C962DB938}" destId="{612FE287-73D1-481A-A019-5693DB565C79}" srcOrd="2" destOrd="0" parTransId="{6620FD77-C45D-4551-A866-9DE84229D32D}" sibTransId="{0F4810DC-E322-44CF-B1CA-62D8195E698E}"/>
    <dgm:cxn modelId="{6DE80DC4-FFFB-4548-88B3-48E18726D28A}" type="presOf" srcId="{304AA9DE-63B6-44D4-B9CD-9773F1C89F04}" destId="{07A1DE80-578B-4519-9DFF-E5164490A307}" srcOrd="0" destOrd="0" presId="urn:microsoft.com/office/officeart/2005/8/layout/hierarchy1"/>
    <dgm:cxn modelId="{971D81D5-AB69-4AE1-8003-6DB3957BDAB1}" srcId="{9ED4D7D1-F841-4D84-BF45-E76C962DB938}" destId="{543CB4F3-D923-4FAD-BC13-EF980F2922B7}" srcOrd="3" destOrd="0" parTransId="{37E1B18E-B6CF-4D35-BCB3-627FBFF9BF02}" sibTransId="{166BC17B-A0B0-4E65-B279-E498674FB3C5}"/>
    <dgm:cxn modelId="{BA7613DC-CAB4-4DEE-B213-8AB24A511DE2}" type="presOf" srcId="{612FE287-73D1-481A-A019-5693DB565C79}" destId="{B661DD74-A935-45AD-A389-2760E77CA5C8}" srcOrd="0" destOrd="0" presId="urn:microsoft.com/office/officeart/2005/8/layout/hierarchy1"/>
    <dgm:cxn modelId="{742B95DC-16AE-4DFC-B511-637B13D54FDD}" srcId="{9ED4D7D1-F841-4D84-BF45-E76C962DB938}" destId="{304AA9DE-63B6-44D4-B9CD-9773F1C89F04}" srcOrd="1" destOrd="0" parTransId="{C6F81A51-7B80-4129-BBE0-AFAAA1A1059E}" sibTransId="{997E803B-D676-4DF2-B87B-FD9D640CB5BE}"/>
    <dgm:cxn modelId="{973092EB-59A3-4D0E-A90B-D4FD20B54625}" type="presOf" srcId="{D5FC84FB-B7D9-4446-BEB7-29D4E5E78CDE}" destId="{BBB3F8F6-A410-4E2F-ACDF-98F97D5D3B1E}" srcOrd="0" destOrd="0" presId="urn:microsoft.com/office/officeart/2005/8/layout/hierarchy1"/>
    <dgm:cxn modelId="{D896AE73-EE28-42FC-AD38-53A9F40D5F94}" type="presParOf" srcId="{F8817C0E-3EDD-4657-9041-36C48050495C}" destId="{96395864-1102-44CA-9C4F-19A9EFEAD93A}" srcOrd="0" destOrd="0" presId="urn:microsoft.com/office/officeart/2005/8/layout/hierarchy1"/>
    <dgm:cxn modelId="{BD6DAE48-1696-4C4D-A71C-7518A9756B28}" type="presParOf" srcId="{96395864-1102-44CA-9C4F-19A9EFEAD93A}" destId="{B6B528B8-BE8A-4C6A-B9A2-5F8BDBC92E4E}" srcOrd="0" destOrd="0" presId="urn:microsoft.com/office/officeart/2005/8/layout/hierarchy1"/>
    <dgm:cxn modelId="{0F6B8695-43DD-4364-851B-9F0573284C04}" type="presParOf" srcId="{B6B528B8-BE8A-4C6A-B9A2-5F8BDBC92E4E}" destId="{83A73617-F3FF-4181-ABA2-EF5DBBD8F451}" srcOrd="0" destOrd="0" presId="urn:microsoft.com/office/officeart/2005/8/layout/hierarchy1"/>
    <dgm:cxn modelId="{3024A961-6CD8-475E-9A8A-873E65B7552B}" type="presParOf" srcId="{B6B528B8-BE8A-4C6A-B9A2-5F8BDBC92E4E}" destId="{BBB3F8F6-A410-4E2F-ACDF-98F97D5D3B1E}" srcOrd="1" destOrd="0" presId="urn:microsoft.com/office/officeart/2005/8/layout/hierarchy1"/>
    <dgm:cxn modelId="{5FD2A80F-1817-4142-87DF-ADDCE1EA17AB}" type="presParOf" srcId="{96395864-1102-44CA-9C4F-19A9EFEAD93A}" destId="{F28C3513-2196-4B5F-B06F-A8693CEC03F3}" srcOrd="1" destOrd="0" presId="urn:microsoft.com/office/officeart/2005/8/layout/hierarchy1"/>
    <dgm:cxn modelId="{2C0627FB-5EB3-415B-941F-1ED0403B2EE7}" type="presParOf" srcId="{F8817C0E-3EDD-4657-9041-36C48050495C}" destId="{C07911BF-3F77-4E5D-8313-37C04D0B6C37}" srcOrd="1" destOrd="0" presId="urn:microsoft.com/office/officeart/2005/8/layout/hierarchy1"/>
    <dgm:cxn modelId="{BAF83276-346F-4872-8A90-A335C42A3D1F}" type="presParOf" srcId="{C07911BF-3F77-4E5D-8313-37C04D0B6C37}" destId="{02D51496-6867-43EF-8C92-7F1E2CDEC3B5}" srcOrd="0" destOrd="0" presId="urn:microsoft.com/office/officeart/2005/8/layout/hierarchy1"/>
    <dgm:cxn modelId="{840A60D8-596B-4E28-B524-2E63A22FFD73}" type="presParOf" srcId="{02D51496-6867-43EF-8C92-7F1E2CDEC3B5}" destId="{1318C582-03E0-4019-B47A-A3096A34C64D}" srcOrd="0" destOrd="0" presId="urn:microsoft.com/office/officeart/2005/8/layout/hierarchy1"/>
    <dgm:cxn modelId="{3911F230-77FD-4B2F-B2CC-8CDEC1775398}" type="presParOf" srcId="{02D51496-6867-43EF-8C92-7F1E2CDEC3B5}" destId="{07A1DE80-578B-4519-9DFF-E5164490A307}" srcOrd="1" destOrd="0" presId="urn:microsoft.com/office/officeart/2005/8/layout/hierarchy1"/>
    <dgm:cxn modelId="{232D6396-3593-4215-9072-829D28BBA8AD}" type="presParOf" srcId="{C07911BF-3F77-4E5D-8313-37C04D0B6C37}" destId="{9A3DCCFA-5E09-4717-9FC4-DF4D1FD873FD}" srcOrd="1" destOrd="0" presId="urn:microsoft.com/office/officeart/2005/8/layout/hierarchy1"/>
    <dgm:cxn modelId="{7462DFC3-A520-4D51-AC9E-357F290715D1}" type="presParOf" srcId="{F8817C0E-3EDD-4657-9041-36C48050495C}" destId="{7EA791DC-D49C-4D96-AFD3-C6C99064483F}" srcOrd="2" destOrd="0" presId="urn:microsoft.com/office/officeart/2005/8/layout/hierarchy1"/>
    <dgm:cxn modelId="{5FE7D3BB-1FA4-45CA-8B83-06CE80998B18}" type="presParOf" srcId="{7EA791DC-D49C-4D96-AFD3-C6C99064483F}" destId="{519A9018-120C-4840-9670-D1A9C68C4FBC}" srcOrd="0" destOrd="0" presId="urn:microsoft.com/office/officeart/2005/8/layout/hierarchy1"/>
    <dgm:cxn modelId="{F96D6933-B283-4A56-AD3C-B190DBA29000}" type="presParOf" srcId="{519A9018-120C-4840-9670-D1A9C68C4FBC}" destId="{C8E62AF9-E80C-4F41-88AF-F757563A6CA9}" srcOrd="0" destOrd="0" presId="urn:microsoft.com/office/officeart/2005/8/layout/hierarchy1"/>
    <dgm:cxn modelId="{F7A3E170-2080-416C-9641-E10F1008DA1E}" type="presParOf" srcId="{519A9018-120C-4840-9670-D1A9C68C4FBC}" destId="{B661DD74-A935-45AD-A389-2760E77CA5C8}" srcOrd="1" destOrd="0" presId="urn:microsoft.com/office/officeart/2005/8/layout/hierarchy1"/>
    <dgm:cxn modelId="{81E3FB6C-03DF-477D-83C8-BA3B69D37861}" type="presParOf" srcId="{7EA791DC-D49C-4D96-AFD3-C6C99064483F}" destId="{A3903989-7F6F-4158-A66D-B2DB77FAF4DB}" srcOrd="1" destOrd="0" presId="urn:microsoft.com/office/officeart/2005/8/layout/hierarchy1"/>
    <dgm:cxn modelId="{11F1B900-6A73-4E65-9B74-57048A4DB915}" type="presParOf" srcId="{F8817C0E-3EDD-4657-9041-36C48050495C}" destId="{30047FF8-8C2F-4E20-A9EF-3CA7130D0449}" srcOrd="3" destOrd="0" presId="urn:microsoft.com/office/officeart/2005/8/layout/hierarchy1"/>
    <dgm:cxn modelId="{1D916E37-F4FA-4359-AE68-97AE72D2F3F5}" type="presParOf" srcId="{30047FF8-8C2F-4E20-A9EF-3CA7130D0449}" destId="{DCE84DF3-A4CA-446A-8EE4-A46B35290250}" srcOrd="0" destOrd="0" presId="urn:microsoft.com/office/officeart/2005/8/layout/hierarchy1"/>
    <dgm:cxn modelId="{23BDBEE7-E3A9-437A-9D3C-33963C5B5018}" type="presParOf" srcId="{DCE84DF3-A4CA-446A-8EE4-A46B35290250}" destId="{6AEFAB3C-04EB-4713-BF05-B97E8B59C9ED}" srcOrd="0" destOrd="0" presId="urn:microsoft.com/office/officeart/2005/8/layout/hierarchy1"/>
    <dgm:cxn modelId="{32AA3ECB-D38B-49ED-9B13-87CECE2F7BD5}" type="presParOf" srcId="{DCE84DF3-A4CA-446A-8EE4-A46B35290250}" destId="{9ACEACAF-F9AB-4F7A-8FC3-6BEA88AC3E1B}" srcOrd="1" destOrd="0" presId="urn:microsoft.com/office/officeart/2005/8/layout/hierarchy1"/>
    <dgm:cxn modelId="{57DE2063-DEBA-4296-B7E8-08AF2C24E47E}" type="presParOf" srcId="{30047FF8-8C2F-4E20-A9EF-3CA7130D0449}" destId="{53F8A47A-FFBB-42C0-8722-364B0F0961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74F6C-6744-45E0-A12D-90751DD946E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3EF050-6CE2-47D4-A852-216BC8539A56}">
      <dgm:prSet/>
      <dgm:spPr/>
      <dgm:t>
        <a:bodyPr/>
        <a:lstStyle/>
        <a:p>
          <a:r>
            <a:rPr lang="en-IN"/>
            <a:t>Secure Login: Ensures authorized access to personalized task lists.</a:t>
          </a:r>
          <a:endParaRPr lang="en-US"/>
        </a:p>
      </dgm:t>
    </dgm:pt>
    <dgm:pt modelId="{287DFE99-6028-48CE-BEE2-2B21CE5D196E}" type="parTrans" cxnId="{552FFEFF-3CF8-4CF4-B375-240C2A7ABE1C}">
      <dgm:prSet/>
      <dgm:spPr/>
      <dgm:t>
        <a:bodyPr/>
        <a:lstStyle/>
        <a:p>
          <a:endParaRPr lang="en-US"/>
        </a:p>
      </dgm:t>
    </dgm:pt>
    <dgm:pt modelId="{7FC5570F-77CA-402E-953A-48EC78611515}" type="sibTrans" cxnId="{552FFEFF-3CF8-4CF4-B375-240C2A7ABE1C}">
      <dgm:prSet/>
      <dgm:spPr/>
      <dgm:t>
        <a:bodyPr/>
        <a:lstStyle/>
        <a:p>
          <a:endParaRPr lang="en-US"/>
        </a:p>
      </dgm:t>
    </dgm:pt>
    <dgm:pt modelId="{293D3E75-78F1-460E-8F06-3BFF663D4C0B}">
      <dgm:prSet/>
      <dgm:spPr/>
      <dgm:t>
        <a:bodyPr/>
        <a:lstStyle/>
        <a:p>
          <a:r>
            <a:rPr lang="en-IN"/>
            <a:t>Task Creation and Management: Users can create, edit, and delete tasks as needed.</a:t>
          </a:r>
          <a:endParaRPr lang="en-US"/>
        </a:p>
      </dgm:t>
    </dgm:pt>
    <dgm:pt modelId="{C0B29192-4626-48E9-8E5C-5D9B736EA172}" type="parTrans" cxnId="{3B3CE8C7-2CF3-4463-8709-E8CEBE223002}">
      <dgm:prSet/>
      <dgm:spPr/>
      <dgm:t>
        <a:bodyPr/>
        <a:lstStyle/>
        <a:p>
          <a:endParaRPr lang="en-US"/>
        </a:p>
      </dgm:t>
    </dgm:pt>
    <dgm:pt modelId="{8099EAB2-2224-434D-97EF-A0F10698D5BB}" type="sibTrans" cxnId="{3B3CE8C7-2CF3-4463-8709-E8CEBE223002}">
      <dgm:prSet/>
      <dgm:spPr/>
      <dgm:t>
        <a:bodyPr/>
        <a:lstStyle/>
        <a:p>
          <a:endParaRPr lang="en-US"/>
        </a:p>
      </dgm:t>
    </dgm:pt>
    <dgm:pt modelId="{B12190BD-128A-4E6C-9455-F47AFD11C81B}">
      <dgm:prSet/>
      <dgm:spPr/>
      <dgm:t>
        <a:bodyPr/>
        <a:lstStyle/>
        <a:p>
          <a:r>
            <a:rPr lang="en-IN" dirty="0"/>
            <a:t>Categorization: Tasks can be organized by categories and assigned priority levels.</a:t>
          </a:r>
          <a:endParaRPr lang="en-US" dirty="0"/>
        </a:p>
      </dgm:t>
    </dgm:pt>
    <dgm:pt modelId="{A14F5A55-713D-4F9D-B2A8-A0D5E903E297}" type="parTrans" cxnId="{E06FAF15-3616-4D4B-808D-25B112F437FF}">
      <dgm:prSet/>
      <dgm:spPr/>
      <dgm:t>
        <a:bodyPr/>
        <a:lstStyle/>
        <a:p>
          <a:endParaRPr lang="en-US"/>
        </a:p>
      </dgm:t>
    </dgm:pt>
    <dgm:pt modelId="{9EC8402E-03B6-4928-861F-4C373B29C66D}" type="sibTrans" cxnId="{E06FAF15-3616-4D4B-808D-25B112F437FF}">
      <dgm:prSet/>
      <dgm:spPr/>
      <dgm:t>
        <a:bodyPr/>
        <a:lstStyle/>
        <a:p>
          <a:endParaRPr lang="en-US"/>
        </a:p>
      </dgm:t>
    </dgm:pt>
    <dgm:pt modelId="{FE839B8D-D666-4073-B1D8-E5D3C0F6A823}">
      <dgm:prSet/>
      <dgm:spPr/>
      <dgm:t>
        <a:bodyPr/>
        <a:lstStyle/>
        <a:p>
          <a:r>
            <a:rPr lang="en-IN"/>
            <a:t>Deadline and Reminders: Automated reminders for upcoming deadlines keep users on track.</a:t>
          </a:r>
          <a:endParaRPr lang="en-US"/>
        </a:p>
      </dgm:t>
    </dgm:pt>
    <dgm:pt modelId="{626AAFAA-2380-432C-985F-BBD1E094FAA6}" type="parTrans" cxnId="{A98F8B56-04CB-4141-97A2-6D8F5A1B760B}">
      <dgm:prSet/>
      <dgm:spPr/>
      <dgm:t>
        <a:bodyPr/>
        <a:lstStyle/>
        <a:p>
          <a:endParaRPr lang="en-US"/>
        </a:p>
      </dgm:t>
    </dgm:pt>
    <dgm:pt modelId="{DDAB93DB-F172-4AE0-9C1E-A95269EA574D}" type="sibTrans" cxnId="{A98F8B56-04CB-4141-97A2-6D8F5A1B760B}">
      <dgm:prSet/>
      <dgm:spPr/>
      <dgm:t>
        <a:bodyPr/>
        <a:lstStyle/>
        <a:p>
          <a:endParaRPr lang="en-US"/>
        </a:p>
      </dgm:t>
    </dgm:pt>
    <dgm:pt modelId="{A9DE7DBE-DC55-41A9-80E2-ED1FA66BC81E}">
      <dgm:prSet/>
      <dgm:spPr/>
      <dgm:t>
        <a:bodyPr/>
        <a:lstStyle/>
        <a:p>
          <a:r>
            <a:rPr lang="en-IN" dirty="0"/>
            <a:t>Report Generation: The system provides reports on task completion and productivity metrics.</a:t>
          </a:r>
          <a:endParaRPr lang="en-US" dirty="0"/>
        </a:p>
      </dgm:t>
    </dgm:pt>
    <dgm:pt modelId="{92264D78-98E7-42D7-9F44-A6FFC809A0A6}" type="parTrans" cxnId="{67A1F6B6-636C-403D-A1A8-B99FAC0AC7C5}">
      <dgm:prSet/>
      <dgm:spPr/>
      <dgm:t>
        <a:bodyPr/>
        <a:lstStyle/>
        <a:p>
          <a:endParaRPr lang="en-US"/>
        </a:p>
      </dgm:t>
    </dgm:pt>
    <dgm:pt modelId="{83B3DF41-01FF-4A54-8FC1-B1DAD789DF1F}" type="sibTrans" cxnId="{67A1F6B6-636C-403D-A1A8-B99FAC0AC7C5}">
      <dgm:prSet/>
      <dgm:spPr/>
      <dgm:t>
        <a:bodyPr/>
        <a:lstStyle/>
        <a:p>
          <a:endParaRPr lang="en-US"/>
        </a:p>
      </dgm:t>
    </dgm:pt>
    <dgm:pt modelId="{D33FABEE-5D79-4459-ABA7-250D1BA2CB03}" type="pres">
      <dgm:prSet presAssocID="{1CC74F6C-6744-45E0-A12D-90751DD946E3}" presName="diagram" presStyleCnt="0">
        <dgm:presLayoutVars>
          <dgm:dir/>
          <dgm:resizeHandles val="exact"/>
        </dgm:presLayoutVars>
      </dgm:prSet>
      <dgm:spPr/>
    </dgm:pt>
    <dgm:pt modelId="{491D4495-A71F-424D-9858-EC7568F8FEBA}" type="pres">
      <dgm:prSet presAssocID="{743EF050-6CE2-47D4-A852-216BC8539A56}" presName="node" presStyleLbl="node1" presStyleIdx="0" presStyleCnt="5">
        <dgm:presLayoutVars>
          <dgm:bulletEnabled val="1"/>
        </dgm:presLayoutVars>
      </dgm:prSet>
      <dgm:spPr/>
    </dgm:pt>
    <dgm:pt modelId="{5618AFD0-C9FE-415E-B1AE-F4B92B9972BB}" type="pres">
      <dgm:prSet presAssocID="{7FC5570F-77CA-402E-953A-48EC78611515}" presName="sibTrans" presStyleLbl="sibTrans2D1" presStyleIdx="0" presStyleCnt="4"/>
      <dgm:spPr/>
    </dgm:pt>
    <dgm:pt modelId="{826A20A7-5682-4F43-8AD6-F6D649575988}" type="pres">
      <dgm:prSet presAssocID="{7FC5570F-77CA-402E-953A-48EC78611515}" presName="connectorText" presStyleLbl="sibTrans2D1" presStyleIdx="0" presStyleCnt="4"/>
      <dgm:spPr/>
    </dgm:pt>
    <dgm:pt modelId="{C26D3DED-C55C-4FA3-8102-F1DCE19AD494}" type="pres">
      <dgm:prSet presAssocID="{293D3E75-78F1-460E-8F06-3BFF663D4C0B}" presName="node" presStyleLbl="node1" presStyleIdx="1" presStyleCnt="5">
        <dgm:presLayoutVars>
          <dgm:bulletEnabled val="1"/>
        </dgm:presLayoutVars>
      </dgm:prSet>
      <dgm:spPr/>
    </dgm:pt>
    <dgm:pt modelId="{1B90EFD3-78BC-4CB3-A848-7B329BFAB8D1}" type="pres">
      <dgm:prSet presAssocID="{8099EAB2-2224-434D-97EF-A0F10698D5BB}" presName="sibTrans" presStyleLbl="sibTrans2D1" presStyleIdx="1" presStyleCnt="4"/>
      <dgm:spPr/>
    </dgm:pt>
    <dgm:pt modelId="{67749EA3-6E00-47C3-BD61-D2BB0D9DCBD4}" type="pres">
      <dgm:prSet presAssocID="{8099EAB2-2224-434D-97EF-A0F10698D5BB}" presName="connectorText" presStyleLbl="sibTrans2D1" presStyleIdx="1" presStyleCnt="4"/>
      <dgm:spPr/>
    </dgm:pt>
    <dgm:pt modelId="{007CD07A-E658-4375-AA88-94A03E907BD2}" type="pres">
      <dgm:prSet presAssocID="{B12190BD-128A-4E6C-9455-F47AFD11C81B}" presName="node" presStyleLbl="node1" presStyleIdx="2" presStyleCnt="5">
        <dgm:presLayoutVars>
          <dgm:bulletEnabled val="1"/>
        </dgm:presLayoutVars>
      </dgm:prSet>
      <dgm:spPr/>
    </dgm:pt>
    <dgm:pt modelId="{3E5E2154-5434-4CEE-B8F0-48698E0E8188}" type="pres">
      <dgm:prSet presAssocID="{9EC8402E-03B6-4928-861F-4C373B29C66D}" presName="sibTrans" presStyleLbl="sibTrans2D1" presStyleIdx="2" presStyleCnt="4"/>
      <dgm:spPr/>
    </dgm:pt>
    <dgm:pt modelId="{3F41CB74-9B0A-41EB-9A0C-B866C958A5E1}" type="pres">
      <dgm:prSet presAssocID="{9EC8402E-03B6-4928-861F-4C373B29C66D}" presName="connectorText" presStyleLbl="sibTrans2D1" presStyleIdx="2" presStyleCnt="4"/>
      <dgm:spPr/>
    </dgm:pt>
    <dgm:pt modelId="{ED723822-0713-4725-82F2-9B727EC4DAC7}" type="pres">
      <dgm:prSet presAssocID="{FE839B8D-D666-4073-B1D8-E5D3C0F6A823}" presName="node" presStyleLbl="node1" presStyleIdx="3" presStyleCnt="5">
        <dgm:presLayoutVars>
          <dgm:bulletEnabled val="1"/>
        </dgm:presLayoutVars>
      </dgm:prSet>
      <dgm:spPr/>
    </dgm:pt>
    <dgm:pt modelId="{728C92D3-F599-409D-8809-095AF7A187E6}" type="pres">
      <dgm:prSet presAssocID="{DDAB93DB-F172-4AE0-9C1E-A95269EA574D}" presName="sibTrans" presStyleLbl="sibTrans2D1" presStyleIdx="3" presStyleCnt="4"/>
      <dgm:spPr/>
    </dgm:pt>
    <dgm:pt modelId="{CE29DA77-8519-4930-BC87-378475F7E71A}" type="pres">
      <dgm:prSet presAssocID="{DDAB93DB-F172-4AE0-9C1E-A95269EA574D}" presName="connectorText" presStyleLbl="sibTrans2D1" presStyleIdx="3" presStyleCnt="4"/>
      <dgm:spPr/>
    </dgm:pt>
    <dgm:pt modelId="{589466B1-655D-4E7A-B443-D30FD240D449}" type="pres">
      <dgm:prSet presAssocID="{A9DE7DBE-DC55-41A9-80E2-ED1FA66BC81E}" presName="node" presStyleLbl="node1" presStyleIdx="4" presStyleCnt="5">
        <dgm:presLayoutVars>
          <dgm:bulletEnabled val="1"/>
        </dgm:presLayoutVars>
      </dgm:prSet>
      <dgm:spPr/>
    </dgm:pt>
  </dgm:ptLst>
  <dgm:cxnLst>
    <dgm:cxn modelId="{E06FAF15-3616-4D4B-808D-25B112F437FF}" srcId="{1CC74F6C-6744-45E0-A12D-90751DD946E3}" destId="{B12190BD-128A-4E6C-9455-F47AFD11C81B}" srcOrd="2" destOrd="0" parTransId="{A14F5A55-713D-4F9D-B2A8-A0D5E903E297}" sibTransId="{9EC8402E-03B6-4928-861F-4C373B29C66D}"/>
    <dgm:cxn modelId="{6C711A35-76AE-4255-9A6A-390517F46005}" type="presOf" srcId="{DDAB93DB-F172-4AE0-9C1E-A95269EA574D}" destId="{728C92D3-F599-409D-8809-095AF7A187E6}" srcOrd="0" destOrd="0" presId="urn:microsoft.com/office/officeart/2005/8/layout/process5"/>
    <dgm:cxn modelId="{42128A3A-F92B-4069-B8DD-D73DC3C769B1}" type="presOf" srcId="{9EC8402E-03B6-4928-861F-4C373B29C66D}" destId="{3E5E2154-5434-4CEE-B8F0-48698E0E8188}" srcOrd="0" destOrd="0" presId="urn:microsoft.com/office/officeart/2005/8/layout/process5"/>
    <dgm:cxn modelId="{136B6C3B-6780-4EFD-8F80-869A272FC8B9}" type="presOf" srcId="{9EC8402E-03B6-4928-861F-4C373B29C66D}" destId="{3F41CB74-9B0A-41EB-9A0C-B866C958A5E1}" srcOrd="1" destOrd="0" presId="urn:microsoft.com/office/officeart/2005/8/layout/process5"/>
    <dgm:cxn modelId="{65AEA540-22F8-454C-87F9-DA2ABE13F81A}" type="presOf" srcId="{7FC5570F-77CA-402E-953A-48EC78611515}" destId="{826A20A7-5682-4F43-8AD6-F6D649575988}" srcOrd="1" destOrd="0" presId="urn:microsoft.com/office/officeart/2005/8/layout/process5"/>
    <dgm:cxn modelId="{7BA6E740-B5FB-4532-BB22-FA512D1D475A}" type="presOf" srcId="{FE839B8D-D666-4073-B1D8-E5D3C0F6A823}" destId="{ED723822-0713-4725-82F2-9B727EC4DAC7}" srcOrd="0" destOrd="0" presId="urn:microsoft.com/office/officeart/2005/8/layout/process5"/>
    <dgm:cxn modelId="{9509024F-9372-48BE-AC9E-621CF477734A}" type="presOf" srcId="{293D3E75-78F1-460E-8F06-3BFF663D4C0B}" destId="{C26D3DED-C55C-4FA3-8102-F1DCE19AD494}" srcOrd="0" destOrd="0" presId="urn:microsoft.com/office/officeart/2005/8/layout/process5"/>
    <dgm:cxn modelId="{A98F8B56-04CB-4141-97A2-6D8F5A1B760B}" srcId="{1CC74F6C-6744-45E0-A12D-90751DD946E3}" destId="{FE839B8D-D666-4073-B1D8-E5D3C0F6A823}" srcOrd="3" destOrd="0" parTransId="{626AAFAA-2380-432C-985F-BBD1E094FAA6}" sibTransId="{DDAB93DB-F172-4AE0-9C1E-A95269EA574D}"/>
    <dgm:cxn modelId="{320CE958-DD3B-4355-A45D-CEBFF53A92F0}" type="presOf" srcId="{A9DE7DBE-DC55-41A9-80E2-ED1FA66BC81E}" destId="{589466B1-655D-4E7A-B443-D30FD240D449}" srcOrd="0" destOrd="0" presId="urn:microsoft.com/office/officeart/2005/8/layout/process5"/>
    <dgm:cxn modelId="{74545581-6CD4-4543-A2BA-BD00E013CD0D}" type="presOf" srcId="{743EF050-6CE2-47D4-A852-216BC8539A56}" destId="{491D4495-A71F-424D-9858-EC7568F8FEBA}" srcOrd="0" destOrd="0" presId="urn:microsoft.com/office/officeart/2005/8/layout/process5"/>
    <dgm:cxn modelId="{8E1BB184-815A-4C32-9B17-A680304A6767}" type="presOf" srcId="{8099EAB2-2224-434D-97EF-A0F10698D5BB}" destId="{67749EA3-6E00-47C3-BD61-D2BB0D9DCBD4}" srcOrd="1" destOrd="0" presId="urn:microsoft.com/office/officeart/2005/8/layout/process5"/>
    <dgm:cxn modelId="{41BBFD94-E961-4CFF-988E-63F5BF66DD69}" type="presOf" srcId="{7FC5570F-77CA-402E-953A-48EC78611515}" destId="{5618AFD0-C9FE-415E-B1AE-F4B92B9972BB}" srcOrd="0" destOrd="0" presId="urn:microsoft.com/office/officeart/2005/8/layout/process5"/>
    <dgm:cxn modelId="{EFCC2CA7-A0D5-43B5-AA06-1D7BBD1D0E20}" type="presOf" srcId="{8099EAB2-2224-434D-97EF-A0F10698D5BB}" destId="{1B90EFD3-78BC-4CB3-A848-7B329BFAB8D1}" srcOrd="0" destOrd="0" presId="urn:microsoft.com/office/officeart/2005/8/layout/process5"/>
    <dgm:cxn modelId="{67A1F6B6-636C-403D-A1A8-B99FAC0AC7C5}" srcId="{1CC74F6C-6744-45E0-A12D-90751DD946E3}" destId="{A9DE7DBE-DC55-41A9-80E2-ED1FA66BC81E}" srcOrd="4" destOrd="0" parTransId="{92264D78-98E7-42D7-9F44-A6FFC809A0A6}" sibTransId="{83B3DF41-01FF-4A54-8FC1-B1DAD789DF1F}"/>
    <dgm:cxn modelId="{3B3CE8C7-2CF3-4463-8709-E8CEBE223002}" srcId="{1CC74F6C-6744-45E0-A12D-90751DD946E3}" destId="{293D3E75-78F1-460E-8F06-3BFF663D4C0B}" srcOrd="1" destOrd="0" parTransId="{C0B29192-4626-48E9-8E5C-5D9B736EA172}" sibTransId="{8099EAB2-2224-434D-97EF-A0F10698D5BB}"/>
    <dgm:cxn modelId="{869E65CB-734D-464E-90C1-E83A2A5509D4}" type="presOf" srcId="{DDAB93DB-F172-4AE0-9C1E-A95269EA574D}" destId="{CE29DA77-8519-4930-BC87-378475F7E71A}" srcOrd="1" destOrd="0" presId="urn:microsoft.com/office/officeart/2005/8/layout/process5"/>
    <dgm:cxn modelId="{1C3413D0-EE08-4E13-BC7B-9A327A765103}" type="presOf" srcId="{B12190BD-128A-4E6C-9455-F47AFD11C81B}" destId="{007CD07A-E658-4375-AA88-94A03E907BD2}" srcOrd="0" destOrd="0" presId="urn:microsoft.com/office/officeart/2005/8/layout/process5"/>
    <dgm:cxn modelId="{29E3A8DD-D04B-4C48-B7C9-744581F47E51}" type="presOf" srcId="{1CC74F6C-6744-45E0-A12D-90751DD946E3}" destId="{D33FABEE-5D79-4459-ABA7-250D1BA2CB03}" srcOrd="0" destOrd="0" presId="urn:microsoft.com/office/officeart/2005/8/layout/process5"/>
    <dgm:cxn modelId="{552FFEFF-3CF8-4CF4-B375-240C2A7ABE1C}" srcId="{1CC74F6C-6744-45E0-A12D-90751DD946E3}" destId="{743EF050-6CE2-47D4-A852-216BC8539A56}" srcOrd="0" destOrd="0" parTransId="{287DFE99-6028-48CE-BEE2-2B21CE5D196E}" sibTransId="{7FC5570F-77CA-402E-953A-48EC78611515}"/>
    <dgm:cxn modelId="{D30A14B7-A3FE-4F45-839F-409753909816}" type="presParOf" srcId="{D33FABEE-5D79-4459-ABA7-250D1BA2CB03}" destId="{491D4495-A71F-424D-9858-EC7568F8FEBA}" srcOrd="0" destOrd="0" presId="urn:microsoft.com/office/officeart/2005/8/layout/process5"/>
    <dgm:cxn modelId="{6E2A7E27-B75F-4043-82A1-C35F21F014F8}" type="presParOf" srcId="{D33FABEE-5D79-4459-ABA7-250D1BA2CB03}" destId="{5618AFD0-C9FE-415E-B1AE-F4B92B9972BB}" srcOrd="1" destOrd="0" presId="urn:microsoft.com/office/officeart/2005/8/layout/process5"/>
    <dgm:cxn modelId="{8DF5A47A-E297-4647-8A80-334F2E0E1815}" type="presParOf" srcId="{5618AFD0-C9FE-415E-B1AE-F4B92B9972BB}" destId="{826A20A7-5682-4F43-8AD6-F6D649575988}" srcOrd="0" destOrd="0" presId="urn:microsoft.com/office/officeart/2005/8/layout/process5"/>
    <dgm:cxn modelId="{141F2CFD-9EE6-4E70-85C3-75383AD2F85C}" type="presParOf" srcId="{D33FABEE-5D79-4459-ABA7-250D1BA2CB03}" destId="{C26D3DED-C55C-4FA3-8102-F1DCE19AD494}" srcOrd="2" destOrd="0" presId="urn:microsoft.com/office/officeart/2005/8/layout/process5"/>
    <dgm:cxn modelId="{A73A82A8-EAED-451F-AEDD-910E3075EEE0}" type="presParOf" srcId="{D33FABEE-5D79-4459-ABA7-250D1BA2CB03}" destId="{1B90EFD3-78BC-4CB3-A848-7B329BFAB8D1}" srcOrd="3" destOrd="0" presId="urn:microsoft.com/office/officeart/2005/8/layout/process5"/>
    <dgm:cxn modelId="{3E7A8812-5E7B-4FD8-B197-BED51E5AA93F}" type="presParOf" srcId="{1B90EFD3-78BC-4CB3-A848-7B329BFAB8D1}" destId="{67749EA3-6E00-47C3-BD61-D2BB0D9DCBD4}" srcOrd="0" destOrd="0" presId="urn:microsoft.com/office/officeart/2005/8/layout/process5"/>
    <dgm:cxn modelId="{FB170FA7-A358-4915-8936-CFE59F2592CD}" type="presParOf" srcId="{D33FABEE-5D79-4459-ABA7-250D1BA2CB03}" destId="{007CD07A-E658-4375-AA88-94A03E907BD2}" srcOrd="4" destOrd="0" presId="urn:microsoft.com/office/officeart/2005/8/layout/process5"/>
    <dgm:cxn modelId="{95358945-7910-4048-939E-9392D7B72B9F}" type="presParOf" srcId="{D33FABEE-5D79-4459-ABA7-250D1BA2CB03}" destId="{3E5E2154-5434-4CEE-B8F0-48698E0E8188}" srcOrd="5" destOrd="0" presId="urn:microsoft.com/office/officeart/2005/8/layout/process5"/>
    <dgm:cxn modelId="{7EA5BE86-2237-49D5-B6AB-F1E75D8D377E}" type="presParOf" srcId="{3E5E2154-5434-4CEE-B8F0-48698E0E8188}" destId="{3F41CB74-9B0A-41EB-9A0C-B866C958A5E1}" srcOrd="0" destOrd="0" presId="urn:microsoft.com/office/officeart/2005/8/layout/process5"/>
    <dgm:cxn modelId="{5863D500-C2AB-4C0C-964A-E55A3B256E05}" type="presParOf" srcId="{D33FABEE-5D79-4459-ABA7-250D1BA2CB03}" destId="{ED723822-0713-4725-82F2-9B727EC4DAC7}" srcOrd="6" destOrd="0" presId="urn:microsoft.com/office/officeart/2005/8/layout/process5"/>
    <dgm:cxn modelId="{8844B35B-6D8C-4F9A-944D-17C3A1F0116C}" type="presParOf" srcId="{D33FABEE-5D79-4459-ABA7-250D1BA2CB03}" destId="{728C92D3-F599-409D-8809-095AF7A187E6}" srcOrd="7" destOrd="0" presId="urn:microsoft.com/office/officeart/2005/8/layout/process5"/>
    <dgm:cxn modelId="{A240F67C-6DD8-4649-96EC-9606720C66A0}" type="presParOf" srcId="{728C92D3-F599-409D-8809-095AF7A187E6}" destId="{CE29DA77-8519-4930-BC87-378475F7E71A}" srcOrd="0" destOrd="0" presId="urn:microsoft.com/office/officeart/2005/8/layout/process5"/>
    <dgm:cxn modelId="{6B326329-D5CE-47A6-8269-5880B677A9AE}" type="presParOf" srcId="{D33FABEE-5D79-4459-ABA7-250D1BA2CB03}" destId="{589466B1-655D-4E7A-B443-D30FD240D44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A37BF8-A264-49D3-80CB-3FFFC9F0E5C2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B5D41-0D7C-49E2-83E5-EAE72C51FB2A}">
      <dgm:prSet/>
      <dgm:spPr/>
      <dgm:t>
        <a:bodyPr/>
        <a:lstStyle/>
        <a:p>
          <a:r>
            <a:rPr lang="en-IN"/>
            <a:t>Software Requirements:</a:t>
          </a:r>
          <a:endParaRPr lang="en-US"/>
        </a:p>
      </dgm:t>
    </dgm:pt>
    <dgm:pt modelId="{35A077AB-5F82-437D-9139-D2061C47AA94}" type="parTrans" cxnId="{5C09FC72-8996-482B-A1E8-BFDE863103B7}">
      <dgm:prSet/>
      <dgm:spPr/>
      <dgm:t>
        <a:bodyPr/>
        <a:lstStyle/>
        <a:p>
          <a:endParaRPr lang="en-US"/>
        </a:p>
      </dgm:t>
    </dgm:pt>
    <dgm:pt modelId="{B4610BF5-B4BC-44CE-BDE8-EF08635A1F97}" type="sibTrans" cxnId="{5C09FC72-8996-482B-A1E8-BFDE863103B7}">
      <dgm:prSet/>
      <dgm:spPr/>
      <dgm:t>
        <a:bodyPr/>
        <a:lstStyle/>
        <a:p>
          <a:endParaRPr lang="en-US"/>
        </a:p>
      </dgm:t>
    </dgm:pt>
    <dgm:pt modelId="{9A28B302-B93F-46DF-BFFC-62D1ABA5186C}">
      <dgm:prSet/>
      <dgm:spPr/>
      <dgm:t>
        <a:bodyPr/>
        <a:lstStyle/>
        <a:p>
          <a:r>
            <a:rPr lang="en-IN" dirty="0"/>
            <a:t>Server-Side: .NET Framework, SQL Server, Windows OS.</a:t>
          </a:r>
          <a:endParaRPr lang="en-US" dirty="0"/>
        </a:p>
      </dgm:t>
    </dgm:pt>
    <dgm:pt modelId="{719ED179-31C7-43A0-A792-6E3B275CA815}" type="parTrans" cxnId="{F5DAB2E6-6FBF-4266-85DD-EEE1F0D8E1E3}">
      <dgm:prSet/>
      <dgm:spPr/>
      <dgm:t>
        <a:bodyPr/>
        <a:lstStyle/>
        <a:p>
          <a:endParaRPr lang="en-US"/>
        </a:p>
      </dgm:t>
    </dgm:pt>
    <dgm:pt modelId="{ACF630AA-2201-42E5-9254-52546D19E7CB}" type="sibTrans" cxnId="{F5DAB2E6-6FBF-4266-85DD-EEE1F0D8E1E3}">
      <dgm:prSet/>
      <dgm:spPr/>
      <dgm:t>
        <a:bodyPr/>
        <a:lstStyle/>
        <a:p>
          <a:endParaRPr lang="en-US"/>
        </a:p>
      </dgm:t>
    </dgm:pt>
    <dgm:pt modelId="{26E55ED7-90BF-4A3F-BB8D-F8D42D37D297}">
      <dgm:prSet/>
      <dgm:spPr/>
      <dgm:t>
        <a:bodyPr/>
        <a:lstStyle/>
        <a:p>
          <a:r>
            <a:rPr lang="en-IN"/>
            <a:t>Client-Side: HTML, CSS, JavaScript, and a JavaScript-compatible web browser.</a:t>
          </a:r>
          <a:endParaRPr lang="en-US"/>
        </a:p>
      </dgm:t>
    </dgm:pt>
    <dgm:pt modelId="{0C4B0AEA-9673-475F-95AE-6ACB4533B55C}" type="parTrans" cxnId="{FBB11B4B-5C2E-450E-AC17-9157470F2CC1}">
      <dgm:prSet/>
      <dgm:spPr/>
      <dgm:t>
        <a:bodyPr/>
        <a:lstStyle/>
        <a:p>
          <a:endParaRPr lang="en-US"/>
        </a:p>
      </dgm:t>
    </dgm:pt>
    <dgm:pt modelId="{824E41C8-0975-4F83-9884-FFE20DB58CEF}" type="sibTrans" cxnId="{FBB11B4B-5C2E-450E-AC17-9157470F2CC1}">
      <dgm:prSet/>
      <dgm:spPr/>
      <dgm:t>
        <a:bodyPr/>
        <a:lstStyle/>
        <a:p>
          <a:endParaRPr lang="en-US"/>
        </a:p>
      </dgm:t>
    </dgm:pt>
    <dgm:pt modelId="{11527131-B69D-4C6A-B178-83C6A52B881D}">
      <dgm:prSet/>
      <dgm:spPr/>
      <dgm:t>
        <a:bodyPr/>
        <a:lstStyle/>
        <a:p>
          <a:r>
            <a:rPr lang="en-IN"/>
            <a:t>Hardware Requirements:</a:t>
          </a:r>
          <a:endParaRPr lang="en-US"/>
        </a:p>
      </dgm:t>
    </dgm:pt>
    <dgm:pt modelId="{DA22A084-B646-48EC-BBF6-50081C162C5A}" type="parTrans" cxnId="{517DDCFE-8E94-475C-A8D6-9308F7BC6C37}">
      <dgm:prSet/>
      <dgm:spPr/>
      <dgm:t>
        <a:bodyPr/>
        <a:lstStyle/>
        <a:p>
          <a:endParaRPr lang="en-US"/>
        </a:p>
      </dgm:t>
    </dgm:pt>
    <dgm:pt modelId="{ED0F292C-BF2B-4E78-8BFE-0549890890FC}" type="sibTrans" cxnId="{517DDCFE-8E94-475C-A8D6-9308F7BC6C37}">
      <dgm:prSet/>
      <dgm:spPr/>
      <dgm:t>
        <a:bodyPr/>
        <a:lstStyle/>
        <a:p>
          <a:endParaRPr lang="en-US"/>
        </a:p>
      </dgm:t>
    </dgm:pt>
    <dgm:pt modelId="{A2E7FBAD-FF2B-482F-A9C6-84F10AB16159}">
      <dgm:prSet/>
      <dgm:spPr/>
      <dgm:t>
        <a:bodyPr/>
        <a:lstStyle/>
        <a:p>
          <a:r>
            <a:rPr lang="en-IN"/>
            <a:t>Server-Side: Minimum RAM of 512 MB, 10 GB storage, and communication hardware.</a:t>
          </a:r>
          <a:endParaRPr lang="en-US"/>
        </a:p>
      </dgm:t>
    </dgm:pt>
    <dgm:pt modelId="{012CBAB0-9910-47E9-9530-046D5361B85E}" type="parTrans" cxnId="{3BC1410D-AD62-4202-9651-FBCB26757AE7}">
      <dgm:prSet/>
      <dgm:spPr/>
      <dgm:t>
        <a:bodyPr/>
        <a:lstStyle/>
        <a:p>
          <a:endParaRPr lang="en-US"/>
        </a:p>
      </dgm:t>
    </dgm:pt>
    <dgm:pt modelId="{A98EAB90-425E-4F3C-8F75-997DCC8ADD2E}" type="sibTrans" cxnId="{3BC1410D-AD62-4202-9651-FBCB26757AE7}">
      <dgm:prSet/>
      <dgm:spPr/>
      <dgm:t>
        <a:bodyPr/>
        <a:lstStyle/>
        <a:p>
          <a:endParaRPr lang="en-US"/>
        </a:p>
      </dgm:t>
    </dgm:pt>
    <dgm:pt modelId="{052918C8-ED9D-46FE-AB8D-124797B688E3}">
      <dgm:prSet/>
      <dgm:spPr/>
      <dgm:t>
        <a:bodyPr/>
        <a:lstStyle/>
        <a:p>
          <a:r>
            <a:rPr lang="en-IN"/>
            <a:t>Client-Side: Minimum RAM of 256 MB and communication hardware for server connectivity.</a:t>
          </a:r>
          <a:endParaRPr lang="en-US"/>
        </a:p>
      </dgm:t>
    </dgm:pt>
    <dgm:pt modelId="{E554C646-3DE1-425F-96BA-843DA9AC8339}" type="parTrans" cxnId="{5F2FACC4-2605-4BD2-85E0-D52086FBBE9C}">
      <dgm:prSet/>
      <dgm:spPr/>
      <dgm:t>
        <a:bodyPr/>
        <a:lstStyle/>
        <a:p>
          <a:endParaRPr lang="en-US"/>
        </a:p>
      </dgm:t>
    </dgm:pt>
    <dgm:pt modelId="{18BCDFDE-26D4-4BE9-ADD3-4F7A23F30CFE}" type="sibTrans" cxnId="{5F2FACC4-2605-4BD2-85E0-D52086FBBE9C}">
      <dgm:prSet/>
      <dgm:spPr/>
      <dgm:t>
        <a:bodyPr/>
        <a:lstStyle/>
        <a:p>
          <a:endParaRPr lang="en-US"/>
        </a:p>
      </dgm:t>
    </dgm:pt>
    <dgm:pt modelId="{9D42EDAA-018B-4553-9870-F61D2AA5A441}" type="pres">
      <dgm:prSet presAssocID="{D5A37BF8-A264-49D3-80CB-3FFFC9F0E5C2}" presName="diagram" presStyleCnt="0">
        <dgm:presLayoutVars>
          <dgm:dir/>
          <dgm:resizeHandles val="exact"/>
        </dgm:presLayoutVars>
      </dgm:prSet>
      <dgm:spPr/>
    </dgm:pt>
    <dgm:pt modelId="{1015215C-EE58-4391-BE25-341CA0F479AF}" type="pres">
      <dgm:prSet presAssocID="{F6DB5D41-0D7C-49E2-83E5-EAE72C51FB2A}" presName="node" presStyleLbl="node1" presStyleIdx="0" presStyleCnt="6">
        <dgm:presLayoutVars>
          <dgm:bulletEnabled val="1"/>
        </dgm:presLayoutVars>
      </dgm:prSet>
      <dgm:spPr/>
    </dgm:pt>
    <dgm:pt modelId="{0638A1B6-E3BB-4B83-B983-CC26037D8286}" type="pres">
      <dgm:prSet presAssocID="{B4610BF5-B4BC-44CE-BDE8-EF08635A1F97}" presName="sibTrans" presStyleCnt="0"/>
      <dgm:spPr/>
    </dgm:pt>
    <dgm:pt modelId="{8B6C2914-D0B5-451C-B9B2-064031EF122D}" type="pres">
      <dgm:prSet presAssocID="{9A28B302-B93F-46DF-BFFC-62D1ABA5186C}" presName="node" presStyleLbl="node1" presStyleIdx="1" presStyleCnt="6">
        <dgm:presLayoutVars>
          <dgm:bulletEnabled val="1"/>
        </dgm:presLayoutVars>
      </dgm:prSet>
      <dgm:spPr/>
    </dgm:pt>
    <dgm:pt modelId="{F2D7188A-CB19-4CD7-ADFC-F4C9A360B3FD}" type="pres">
      <dgm:prSet presAssocID="{ACF630AA-2201-42E5-9254-52546D19E7CB}" presName="sibTrans" presStyleCnt="0"/>
      <dgm:spPr/>
    </dgm:pt>
    <dgm:pt modelId="{7C8EE0F2-9E94-43BF-86BF-8B31E4DE059A}" type="pres">
      <dgm:prSet presAssocID="{26E55ED7-90BF-4A3F-BB8D-F8D42D37D297}" presName="node" presStyleLbl="node1" presStyleIdx="2" presStyleCnt="6">
        <dgm:presLayoutVars>
          <dgm:bulletEnabled val="1"/>
        </dgm:presLayoutVars>
      </dgm:prSet>
      <dgm:spPr/>
    </dgm:pt>
    <dgm:pt modelId="{960EC495-4931-4454-BA13-6CF0506C4EF9}" type="pres">
      <dgm:prSet presAssocID="{824E41C8-0975-4F83-9884-FFE20DB58CEF}" presName="sibTrans" presStyleCnt="0"/>
      <dgm:spPr/>
    </dgm:pt>
    <dgm:pt modelId="{E91AFED0-5D86-424B-A62E-BAB0487BACDA}" type="pres">
      <dgm:prSet presAssocID="{11527131-B69D-4C6A-B178-83C6A52B881D}" presName="node" presStyleLbl="node1" presStyleIdx="3" presStyleCnt="6">
        <dgm:presLayoutVars>
          <dgm:bulletEnabled val="1"/>
        </dgm:presLayoutVars>
      </dgm:prSet>
      <dgm:spPr/>
    </dgm:pt>
    <dgm:pt modelId="{BE92A3DE-02AA-43A8-8F1F-6D51208A4EE4}" type="pres">
      <dgm:prSet presAssocID="{ED0F292C-BF2B-4E78-8BFE-0549890890FC}" presName="sibTrans" presStyleCnt="0"/>
      <dgm:spPr/>
    </dgm:pt>
    <dgm:pt modelId="{B476CE3D-7950-4128-9D23-24286100F595}" type="pres">
      <dgm:prSet presAssocID="{A2E7FBAD-FF2B-482F-A9C6-84F10AB16159}" presName="node" presStyleLbl="node1" presStyleIdx="4" presStyleCnt="6">
        <dgm:presLayoutVars>
          <dgm:bulletEnabled val="1"/>
        </dgm:presLayoutVars>
      </dgm:prSet>
      <dgm:spPr/>
    </dgm:pt>
    <dgm:pt modelId="{2EB4871D-03E0-45EE-8834-A7C14ABA90CF}" type="pres">
      <dgm:prSet presAssocID="{A98EAB90-425E-4F3C-8F75-997DCC8ADD2E}" presName="sibTrans" presStyleCnt="0"/>
      <dgm:spPr/>
    </dgm:pt>
    <dgm:pt modelId="{F588654F-AFFC-4268-AC4C-E78794AE17DB}" type="pres">
      <dgm:prSet presAssocID="{052918C8-ED9D-46FE-AB8D-124797B688E3}" presName="node" presStyleLbl="node1" presStyleIdx="5" presStyleCnt="6">
        <dgm:presLayoutVars>
          <dgm:bulletEnabled val="1"/>
        </dgm:presLayoutVars>
      </dgm:prSet>
      <dgm:spPr/>
    </dgm:pt>
  </dgm:ptLst>
  <dgm:cxnLst>
    <dgm:cxn modelId="{3BC1410D-AD62-4202-9651-FBCB26757AE7}" srcId="{D5A37BF8-A264-49D3-80CB-3FFFC9F0E5C2}" destId="{A2E7FBAD-FF2B-482F-A9C6-84F10AB16159}" srcOrd="4" destOrd="0" parTransId="{012CBAB0-9910-47E9-9530-046D5361B85E}" sibTransId="{A98EAB90-425E-4F3C-8F75-997DCC8ADD2E}"/>
    <dgm:cxn modelId="{E220F415-5D6F-4EC0-B54E-8734AC47500B}" type="presOf" srcId="{11527131-B69D-4C6A-B178-83C6A52B881D}" destId="{E91AFED0-5D86-424B-A62E-BAB0487BACDA}" srcOrd="0" destOrd="0" presId="urn:microsoft.com/office/officeart/2005/8/layout/default"/>
    <dgm:cxn modelId="{7B7FC534-1FF1-4623-8CD5-17D431C3F48D}" type="presOf" srcId="{D5A37BF8-A264-49D3-80CB-3FFFC9F0E5C2}" destId="{9D42EDAA-018B-4553-9870-F61D2AA5A441}" srcOrd="0" destOrd="0" presId="urn:microsoft.com/office/officeart/2005/8/layout/default"/>
    <dgm:cxn modelId="{290DB547-8F82-4BAB-B981-173D5F6F8242}" type="presOf" srcId="{9A28B302-B93F-46DF-BFFC-62D1ABA5186C}" destId="{8B6C2914-D0B5-451C-B9B2-064031EF122D}" srcOrd="0" destOrd="0" presId="urn:microsoft.com/office/officeart/2005/8/layout/default"/>
    <dgm:cxn modelId="{FBB11B4B-5C2E-450E-AC17-9157470F2CC1}" srcId="{D5A37BF8-A264-49D3-80CB-3FFFC9F0E5C2}" destId="{26E55ED7-90BF-4A3F-BB8D-F8D42D37D297}" srcOrd="2" destOrd="0" parTransId="{0C4B0AEA-9673-475F-95AE-6ACB4533B55C}" sibTransId="{824E41C8-0975-4F83-9884-FFE20DB58CEF}"/>
    <dgm:cxn modelId="{5C09FC72-8996-482B-A1E8-BFDE863103B7}" srcId="{D5A37BF8-A264-49D3-80CB-3FFFC9F0E5C2}" destId="{F6DB5D41-0D7C-49E2-83E5-EAE72C51FB2A}" srcOrd="0" destOrd="0" parTransId="{35A077AB-5F82-437D-9139-D2061C47AA94}" sibTransId="{B4610BF5-B4BC-44CE-BDE8-EF08635A1F97}"/>
    <dgm:cxn modelId="{138D7F73-9C69-44C6-A179-803C619F9AD4}" type="presOf" srcId="{052918C8-ED9D-46FE-AB8D-124797B688E3}" destId="{F588654F-AFFC-4268-AC4C-E78794AE17DB}" srcOrd="0" destOrd="0" presId="urn:microsoft.com/office/officeart/2005/8/layout/default"/>
    <dgm:cxn modelId="{4799E69E-57ED-4B29-A7E0-8470A24D6028}" type="presOf" srcId="{A2E7FBAD-FF2B-482F-A9C6-84F10AB16159}" destId="{B476CE3D-7950-4128-9D23-24286100F595}" srcOrd="0" destOrd="0" presId="urn:microsoft.com/office/officeart/2005/8/layout/default"/>
    <dgm:cxn modelId="{5F2FACC4-2605-4BD2-85E0-D52086FBBE9C}" srcId="{D5A37BF8-A264-49D3-80CB-3FFFC9F0E5C2}" destId="{052918C8-ED9D-46FE-AB8D-124797B688E3}" srcOrd="5" destOrd="0" parTransId="{E554C646-3DE1-425F-96BA-843DA9AC8339}" sibTransId="{18BCDFDE-26D4-4BE9-ADD3-4F7A23F30CFE}"/>
    <dgm:cxn modelId="{F5DAB2E6-6FBF-4266-85DD-EEE1F0D8E1E3}" srcId="{D5A37BF8-A264-49D3-80CB-3FFFC9F0E5C2}" destId="{9A28B302-B93F-46DF-BFFC-62D1ABA5186C}" srcOrd="1" destOrd="0" parTransId="{719ED179-31C7-43A0-A792-6E3B275CA815}" sibTransId="{ACF630AA-2201-42E5-9254-52546D19E7CB}"/>
    <dgm:cxn modelId="{E926DBF2-FB5A-4856-B7FC-069FC593536E}" type="presOf" srcId="{F6DB5D41-0D7C-49E2-83E5-EAE72C51FB2A}" destId="{1015215C-EE58-4391-BE25-341CA0F479AF}" srcOrd="0" destOrd="0" presId="urn:microsoft.com/office/officeart/2005/8/layout/default"/>
    <dgm:cxn modelId="{B38483F6-01D3-49CB-8F7A-C3F303E989BE}" type="presOf" srcId="{26E55ED7-90BF-4A3F-BB8D-F8D42D37D297}" destId="{7C8EE0F2-9E94-43BF-86BF-8B31E4DE059A}" srcOrd="0" destOrd="0" presId="urn:microsoft.com/office/officeart/2005/8/layout/default"/>
    <dgm:cxn modelId="{517DDCFE-8E94-475C-A8D6-9308F7BC6C37}" srcId="{D5A37BF8-A264-49D3-80CB-3FFFC9F0E5C2}" destId="{11527131-B69D-4C6A-B178-83C6A52B881D}" srcOrd="3" destOrd="0" parTransId="{DA22A084-B646-48EC-BBF6-50081C162C5A}" sibTransId="{ED0F292C-BF2B-4E78-8BFE-0549890890FC}"/>
    <dgm:cxn modelId="{25CE34F8-955D-4007-9338-2798C1CC6A2D}" type="presParOf" srcId="{9D42EDAA-018B-4553-9870-F61D2AA5A441}" destId="{1015215C-EE58-4391-BE25-341CA0F479AF}" srcOrd="0" destOrd="0" presId="urn:microsoft.com/office/officeart/2005/8/layout/default"/>
    <dgm:cxn modelId="{E021A06E-EB6E-4EA5-8878-76237951DD7C}" type="presParOf" srcId="{9D42EDAA-018B-4553-9870-F61D2AA5A441}" destId="{0638A1B6-E3BB-4B83-B983-CC26037D8286}" srcOrd="1" destOrd="0" presId="urn:microsoft.com/office/officeart/2005/8/layout/default"/>
    <dgm:cxn modelId="{7F3E15CC-0F53-4A12-846E-3D40ADD14EDA}" type="presParOf" srcId="{9D42EDAA-018B-4553-9870-F61D2AA5A441}" destId="{8B6C2914-D0B5-451C-B9B2-064031EF122D}" srcOrd="2" destOrd="0" presId="urn:microsoft.com/office/officeart/2005/8/layout/default"/>
    <dgm:cxn modelId="{4374A141-9ACB-4E22-AB00-7D216E8D33B9}" type="presParOf" srcId="{9D42EDAA-018B-4553-9870-F61D2AA5A441}" destId="{F2D7188A-CB19-4CD7-ADFC-F4C9A360B3FD}" srcOrd="3" destOrd="0" presId="urn:microsoft.com/office/officeart/2005/8/layout/default"/>
    <dgm:cxn modelId="{03FDDE10-FF5A-4A0F-9CA2-481950A21BEC}" type="presParOf" srcId="{9D42EDAA-018B-4553-9870-F61D2AA5A441}" destId="{7C8EE0F2-9E94-43BF-86BF-8B31E4DE059A}" srcOrd="4" destOrd="0" presId="urn:microsoft.com/office/officeart/2005/8/layout/default"/>
    <dgm:cxn modelId="{CA8AB9B3-0D54-4A75-8E6A-2000FAAD6DC8}" type="presParOf" srcId="{9D42EDAA-018B-4553-9870-F61D2AA5A441}" destId="{960EC495-4931-4454-BA13-6CF0506C4EF9}" srcOrd="5" destOrd="0" presId="urn:microsoft.com/office/officeart/2005/8/layout/default"/>
    <dgm:cxn modelId="{D2B0ED43-EA8F-4BEB-A46E-423EAF65D0E1}" type="presParOf" srcId="{9D42EDAA-018B-4553-9870-F61D2AA5A441}" destId="{E91AFED0-5D86-424B-A62E-BAB0487BACDA}" srcOrd="6" destOrd="0" presId="urn:microsoft.com/office/officeart/2005/8/layout/default"/>
    <dgm:cxn modelId="{BFA7BF9F-3EBC-43AD-AAE4-A8F82F104665}" type="presParOf" srcId="{9D42EDAA-018B-4553-9870-F61D2AA5A441}" destId="{BE92A3DE-02AA-43A8-8F1F-6D51208A4EE4}" srcOrd="7" destOrd="0" presId="urn:microsoft.com/office/officeart/2005/8/layout/default"/>
    <dgm:cxn modelId="{9E01F6BD-EA9F-4163-A337-917B3F4B56C4}" type="presParOf" srcId="{9D42EDAA-018B-4553-9870-F61D2AA5A441}" destId="{B476CE3D-7950-4128-9D23-24286100F595}" srcOrd="8" destOrd="0" presId="urn:microsoft.com/office/officeart/2005/8/layout/default"/>
    <dgm:cxn modelId="{E5CD3547-4684-4112-86F7-0C9DA128EE55}" type="presParOf" srcId="{9D42EDAA-018B-4553-9870-F61D2AA5A441}" destId="{2EB4871D-03E0-45EE-8834-A7C14ABA90CF}" srcOrd="9" destOrd="0" presId="urn:microsoft.com/office/officeart/2005/8/layout/default"/>
    <dgm:cxn modelId="{76CB17E5-CBE3-46CB-BF29-68D83F05F063}" type="presParOf" srcId="{9D42EDAA-018B-4553-9870-F61D2AA5A441}" destId="{F588654F-AFFC-4268-AC4C-E78794AE17D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15124A-DE01-4EE8-B7A2-D0AD7F6AFE6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635BE-C674-4F1D-B979-FBAB2243C41E}">
      <dgm:prSet/>
      <dgm:spPr/>
      <dgm:t>
        <a:bodyPr/>
        <a:lstStyle/>
        <a:p>
          <a:r>
            <a:rPr lang="en-IN" dirty="0"/>
            <a:t>User Registration: New users will sign up and create their account.</a:t>
          </a:r>
          <a:endParaRPr lang="en-US" dirty="0"/>
        </a:p>
      </dgm:t>
    </dgm:pt>
    <dgm:pt modelId="{B7972B44-F0AB-480F-865A-F96EB0E86FB1}" type="parTrans" cxnId="{AFA72EAF-7013-42DC-9828-E5F0C46F4893}">
      <dgm:prSet/>
      <dgm:spPr/>
      <dgm:t>
        <a:bodyPr/>
        <a:lstStyle/>
        <a:p>
          <a:endParaRPr lang="en-US"/>
        </a:p>
      </dgm:t>
    </dgm:pt>
    <dgm:pt modelId="{3015D70B-4D8A-474D-A6A2-1BD19CEF96D3}" type="sibTrans" cxnId="{AFA72EAF-7013-42DC-9828-E5F0C46F4893}">
      <dgm:prSet/>
      <dgm:spPr/>
      <dgm:t>
        <a:bodyPr/>
        <a:lstStyle/>
        <a:p>
          <a:endParaRPr lang="en-US"/>
        </a:p>
      </dgm:t>
    </dgm:pt>
    <dgm:pt modelId="{DA8C5FF8-9E7E-430A-BB0F-2FC750AA6799}">
      <dgm:prSet/>
      <dgm:spPr/>
      <dgm:t>
        <a:bodyPr/>
        <a:lstStyle/>
        <a:p>
          <a:r>
            <a:rPr lang="en-IN" dirty="0"/>
            <a:t>Task Creation and Management: Users add, update, and categorize tasks as required.</a:t>
          </a:r>
          <a:endParaRPr lang="en-US" dirty="0"/>
        </a:p>
      </dgm:t>
    </dgm:pt>
    <dgm:pt modelId="{3FAF0B3D-4DBF-49DF-9F53-2C8F99C00C69}" type="parTrans" cxnId="{2BE20309-C0F6-4C9A-AFEF-F168576326A8}">
      <dgm:prSet/>
      <dgm:spPr/>
      <dgm:t>
        <a:bodyPr/>
        <a:lstStyle/>
        <a:p>
          <a:endParaRPr lang="en-US"/>
        </a:p>
      </dgm:t>
    </dgm:pt>
    <dgm:pt modelId="{7E87592E-A1D8-4E73-BEF7-C80C0CE5D33F}" type="sibTrans" cxnId="{2BE20309-C0F6-4C9A-AFEF-F168576326A8}">
      <dgm:prSet/>
      <dgm:spPr/>
      <dgm:t>
        <a:bodyPr/>
        <a:lstStyle/>
        <a:p>
          <a:endParaRPr lang="en-US"/>
        </a:p>
      </dgm:t>
    </dgm:pt>
    <dgm:pt modelId="{ECEDD9EA-7B09-49F9-9F25-3F67A908A775}">
      <dgm:prSet/>
      <dgm:spPr/>
      <dgm:t>
        <a:bodyPr/>
        <a:lstStyle/>
        <a:p>
          <a:r>
            <a:rPr lang="en-IN"/>
            <a:t>Reminders and Notifications: Users receive automated reminders for tasks with upcoming deadlines.</a:t>
          </a:r>
          <a:endParaRPr lang="en-US"/>
        </a:p>
      </dgm:t>
    </dgm:pt>
    <dgm:pt modelId="{19649212-1898-43DB-ACB2-11D28618A48F}" type="parTrans" cxnId="{444E164A-6B86-43C4-890D-4DA7C9964C34}">
      <dgm:prSet/>
      <dgm:spPr/>
      <dgm:t>
        <a:bodyPr/>
        <a:lstStyle/>
        <a:p>
          <a:endParaRPr lang="en-US"/>
        </a:p>
      </dgm:t>
    </dgm:pt>
    <dgm:pt modelId="{977E7063-B6CD-4961-9854-0C692FF12D63}" type="sibTrans" cxnId="{444E164A-6B86-43C4-890D-4DA7C9964C34}">
      <dgm:prSet/>
      <dgm:spPr/>
      <dgm:t>
        <a:bodyPr/>
        <a:lstStyle/>
        <a:p>
          <a:endParaRPr lang="en-US"/>
        </a:p>
      </dgm:t>
    </dgm:pt>
    <dgm:pt modelId="{054D521F-5741-44D9-A71A-35C7CFF5DFEA}">
      <dgm:prSet/>
      <dgm:spPr/>
      <dgm:t>
        <a:bodyPr/>
        <a:lstStyle/>
        <a:p>
          <a:r>
            <a:rPr lang="en-IN"/>
            <a:t>Administrator Oversight: Admins can view user activity, manage system settings, and generate reports for performance tracking.</a:t>
          </a:r>
          <a:endParaRPr lang="en-US"/>
        </a:p>
      </dgm:t>
    </dgm:pt>
    <dgm:pt modelId="{9C84E5D0-0D39-4469-AF58-DC801EC2A99F}" type="parTrans" cxnId="{29B5079C-30F3-43B6-B627-AED74B27F49B}">
      <dgm:prSet/>
      <dgm:spPr/>
      <dgm:t>
        <a:bodyPr/>
        <a:lstStyle/>
        <a:p>
          <a:endParaRPr lang="en-US"/>
        </a:p>
      </dgm:t>
    </dgm:pt>
    <dgm:pt modelId="{97F063D2-6983-4E79-8F9B-037B92372860}" type="sibTrans" cxnId="{29B5079C-30F3-43B6-B627-AED74B27F49B}">
      <dgm:prSet/>
      <dgm:spPr/>
      <dgm:t>
        <a:bodyPr/>
        <a:lstStyle/>
        <a:p>
          <a:endParaRPr lang="en-US"/>
        </a:p>
      </dgm:t>
    </dgm:pt>
    <dgm:pt modelId="{0784C7D4-F8BC-4863-B81D-2E99AF6A7B7D}" type="pres">
      <dgm:prSet presAssocID="{5A15124A-DE01-4EE8-B7A2-D0AD7F6AFE60}" presName="linear" presStyleCnt="0">
        <dgm:presLayoutVars>
          <dgm:animLvl val="lvl"/>
          <dgm:resizeHandles val="exact"/>
        </dgm:presLayoutVars>
      </dgm:prSet>
      <dgm:spPr/>
    </dgm:pt>
    <dgm:pt modelId="{9768BD36-06D4-451D-944F-16CDCEF82436}" type="pres">
      <dgm:prSet presAssocID="{887635BE-C674-4F1D-B979-FBAB2243C4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8D9551-A1DE-4D95-A1D2-6BD56C3D4DC8}" type="pres">
      <dgm:prSet presAssocID="{3015D70B-4D8A-474D-A6A2-1BD19CEF96D3}" presName="spacer" presStyleCnt="0"/>
      <dgm:spPr/>
    </dgm:pt>
    <dgm:pt modelId="{70BC203B-2B73-491E-8B4A-0A1EEED10081}" type="pres">
      <dgm:prSet presAssocID="{DA8C5FF8-9E7E-430A-BB0F-2FC750AA67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34566D-3719-40AA-9175-491B2B746BAF}" type="pres">
      <dgm:prSet presAssocID="{7E87592E-A1D8-4E73-BEF7-C80C0CE5D33F}" presName="spacer" presStyleCnt="0"/>
      <dgm:spPr/>
    </dgm:pt>
    <dgm:pt modelId="{15B9CC2E-B2D0-455E-B8F2-BBEDBB07EE8A}" type="pres">
      <dgm:prSet presAssocID="{ECEDD9EA-7B09-49F9-9F25-3F67A908A7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445E2F-2703-4BDA-900B-D06002AF2D11}" type="pres">
      <dgm:prSet presAssocID="{977E7063-B6CD-4961-9854-0C692FF12D63}" presName="spacer" presStyleCnt="0"/>
      <dgm:spPr/>
    </dgm:pt>
    <dgm:pt modelId="{8713F045-17C0-49D7-AAFF-BAABB78FBF59}" type="pres">
      <dgm:prSet presAssocID="{054D521F-5741-44D9-A71A-35C7CFF5DF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E20309-C0F6-4C9A-AFEF-F168576326A8}" srcId="{5A15124A-DE01-4EE8-B7A2-D0AD7F6AFE60}" destId="{DA8C5FF8-9E7E-430A-BB0F-2FC750AA6799}" srcOrd="1" destOrd="0" parTransId="{3FAF0B3D-4DBF-49DF-9F53-2C8F99C00C69}" sibTransId="{7E87592E-A1D8-4E73-BEF7-C80C0CE5D33F}"/>
    <dgm:cxn modelId="{9A579F30-856F-4D9D-B3FB-C4EFF8868F58}" type="presOf" srcId="{887635BE-C674-4F1D-B979-FBAB2243C41E}" destId="{9768BD36-06D4-451D-944F-16CDCEF82436}" srcOrd="0" destOrd="0" presId="urn:microsoft.com/office/officeart/2005/8/layout/vList2"/>
    <dgm:cxn modelId="{4CE5933B-A45F-4EE4-92F9-A894E29E57C9}" type="presOf" srcId="{ECEDD9EA-7B09-49F9-9F25-3F67A908A775}" destId="{15B9CC2E-B2D0-455E-B8F2-BBEDBB07EE8A}" srcOrd="0" destOrd="0" presId="urn:microsoft.com/office/officeart/2005/8/layout/vList2"/>
    <dgm:cxn modelId="{444E164A-6B86-43C4-890D-4DA7C9964C34}" srcId="{5A15124A-DE01-4EE8-B7A2-D0AD7F6AFE60}" destId="{ECEDD9EA-7B09-49F9-9F25-3F67A908A775}" srcOrd="2" destOrd="0" parTransId="{19649212-1898-43DB-ACB2-11D28618A48F}" sibTransId="{977E7063-B6CD-4961-9854-0C692FF12D63}"/>
    <dgm:cxn modelId="{8D646B6D-37C7-48BE-92FC-CF0276C990B6}" type="presOf" srcId="{DA8C5FF8-9E7E-430A-BB0F-2FC750AA6799}" destId="{70BC203B-2B73-491E-8B4A-0A1EEED10081}" srcOrd="0" destOrd="0" presId="urn:microsoft.com/office/officeart/2005/8/layout/vList2"/>
    <dgm:cxn modelId="{42492055-909F-4BAE-86E6-344AD5B5413E}" type="presOf" srcId="{5A15124A-DE01-4EE8-B7A2-D0AD7F6AFE60}" destId="{0784C7D4-F8BC-4863-B81D-2E99AF6A7B7D}" srcOrd="0" destOrd="0" presId="urn:microsoft.com/office/officeart/2005/8/layout/vList2"/>
    <dgm:cxn modelId="{29B5079C-30F3-43B6-B627-AED74B27F49B}" srcId="{5A15124A-DE01-4EE8-B7A2-D0AD7F6AFE60}" destId="{054D521F-5741-44D9-A71A-35C7CFF5DFEA}" srcOrd="3" destOrd="0" parTransId="{9C84E5D0-0D39-4469-AF58-DC801EC2A99F}" sibTransId="{97F063D2-6983-4E79-8F9B-037B92372860}"/>
    <dgm:cxn modelId="{AFA72EAF-7013-42DC-9828-E5F0C46F4893}" srcId="{5A15124A-DE01-4EE8-B7A2-D0AD7F6AFE60}" destId="{887635BE-C674-4F1D-B979-FBAB2243C41E}" srcOrd="0" destOrd="0" parTransId="{B7972B44-F0AB-480F-865A-F96EB0E86FB1}" sibTransId="{3015D70B-4D8A-474D-A6A2-1BD19CEF96D3}"/>
    <dgm:cxn modelId="{43FC67EB-ED32-41DC-AD26-207706B62E3A}" type="presOf" srcId="{054D521F-5741-44D9-A71A-35C7CFF5DFEA}" destId="{8713F045-17C0-49D7-AAFF-BAABB78FBF59}" srcOrd="0" destOrd="0" presId="urn:microsoft.com/office/officeart/2005/8/layout/vList2"/>
    <dgm:cxn modelId="{1F0D07D1-4A95-4601-A28A-D3D8B40D1F95}" type="presParOf" srcId="{0784C7D4-F8BC-4863-B81D-2E99AF6A7B7D}" destId="{9768BD36-06D4-451D-944F-16CDCEF82436}" srcOrd="0" destOrd="0" presId="urn:microsoft.com/office/officeart/2005/8/layout/vList2"/>
    <dgm:cxn modelId="{A476F674-8081-4A47-80CF-E7960F7F5482}" type="presParOf" srcId="{0784C7D4-F8BC-4863-B81D-2E99AF6A7B7D}" destId="{BB8D9551-A1DE-4D95-A1D2-6BD56C3D4DC8}" srcOrd="1" destOrd="0" presId="urn:microsoft.com/office/officeart/2005/8/layout/vList2"/>
    <dgm:cxn modelId="{188E0CD2-9668-41E1-8731-A2C02837B9FE}" type="presParOf" srcId="{0784C7D4-F8BC-4863-B81D-2E99AF6A7B7D}" destId="{70BC203B-2B73-491E-8B4A-0A1EEED10081}" srcOrd="2" destOrd="0" presId="urn:microsoft.com/office/officeart/2005/8/layout/vList2"/>
    <dgm:cxn modelId="{2EEC812A-ECB5-4260-B644-4159011CCD60}" type="presParOf" srcId="{0784C7D4-F8BC-4863-B81D-2E99AF6A7B7D}" destId="{A034566D-3719-40AA-9175-491B2B746BAF}" srcOrd="3" destOrd="0" presId="urn:microsoft.com/office/officeart/2005/8/layout/vList2"/>
    <dgm:cxn modelId="{80CF855C-6DDD-467D-9645-BE1F91B1D991}" type="presParOf" srcId="{0784C7D4-F8BC-4863-B81D-2E99AF6A7B7D}" destId="{15B9CC2E-B2D0-455E-B8F2-BBEDBB07EE8A}" srcOrd="4" destOrd="0" presId="urn:microsoft.com/office/officeart/2005/8/layout/vList2"/>
    <dgm:cxn modelId="{043AD308-345A-4AD2-9BB0-ED0073C9545C}" type="presParOf" srcId="{0784C7D4-F8BC-4863-B81D-2E99AF6A7B7D}" destId="{4E445E2F-2703-4BDA-900B-D06002AF2D11}" srcOrd="5" destOrd="0" presId="urn:microsoft.com/office/officeart/2005/8/layout/vList2"/>
    <dgm:cxn modelId="{CA0E6934-07E6-4E58-A0D4-642ACB1A5288}" type="presParOf" srcId="{0784C7D4-F8BC-4863-B81D-2E99AF6A7B7D}" destId="{8713F045-17C0-49D7-AAFF-BAABB78FBF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F1BE09-D5BC-4AB4-A1A8-762B25097D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6EC900-35DC-4FE9-8972-C8348971BDC3}">
      <dgm:prSet/>
      <dgm:spPr/>
      <dgm:t>
        <a:bodyPr/>
        <a:lstStyle/>
        <a:p>
          <a:r>
            <a:rPr lang="en-IN" dirty="0"/>
            <a:t>The To-Do List System offers a solution for task management, enabling users to organize their tasks efficiently. By automating task tracking and providing reminders, the system reduces the dependency on manual methods and promotes productivity.</a:t>
          </a:r>
          <a:endParaRPr lang="en-US" dirty="0"/>
        </a:p>
      </dgm:t>
    </dgm:pt>
    <dgm:pt modelId="{8442F37C-3CFA-49B9-BE98-CEC97C447801}" type="parTrans" cxnId="{EFE45B47-F0C5-4FAC-8698-B3E0A700C570}">
      <dgm:prSet/>
      <dgm:spPr/>
      <dgm:t>
        <a:bodyPr/>
        <a:lstStyle/>
        <a:p>
          <a:endParaRPr lang="en-US"/>
        </a:p>
      </dgm:t>
    </dgm:pt>
    <dgm:pt modelId="{906592C2-F538-4398-A2C8-6BA59063DB5F}" type="sibTrans" cxnId="{EFE45B47-F0C5-4FAC-8698-B3E0A700C570}">
      <dgm:prSet/>
      <dgm:spPr/>
      <dgm:t>
        <a:bodyPr/>
        <a:lstStyle/>
        <a:p>
          <a:endParaRPr lang="en-US"/>
        </a:p>
      </dgm:t>
    </dgm:pt>
    <dgm:pt modelId="{760F763E-31AB-42A0-BC4C-43DF468CF8CB}">
      <dgm:prSet/>
      <dgm:spPr/>
      <dgm:t>
        <a:bodyPr/>
        <a:lstStyle/>
        <a:p>
          <a:r>
            <a:rPr lang="en-IN" dirty="0"/>
            <a:t>This project addresses the need for a tool that supports users in achieving their goals. With potential future enhancements, the system can evolve to meet more complex needs, making it a valuable asset for individuals and organizations alike.</a:t>
          </a:r>
          <a:endParaRPr lang="en-US" dirty="0"/>
        </a:p>
      </dgm:t>
    </dgm:pt>
    <dgm:pt modelId="{981C39D7-AC38-47CF-B904-8F19547DEA73}" type="parTrans" cxnId="{1A2E69A7-6A4E-4394-B3CF-4479DB74D4D1}">
      <dgm:prSet/>
      <dgm:spPr/>
      <dgm:t>
        <a:bodyPr/>
        <a:lstStyle/>
        <a:p>
          <a:endParaRPr lang="en-US"/>
        </a:p>
      </dgm:t>
    </dgm:pt>
    <dgm:pt modelId="{35FCAB93-97E7-4BF5-B6EC-88238F2C529D}" type="sibTrans" cxnId="{1A2E69A7-6A4E-4394-B3CF-4479DB74D4D1}">
      <dgm:prSet/>
      <dgm:spPr/>
      <dgm:t>
        <a:bodyPr/>
        <a:lstStyle/>
        <a:p>
          <a:endParaRPr lang="en-US"/>
        </a:p>
      </dgm:t>
    </dgm:pt>
    <dgm:pt modelId="{FB0ED9FA-98A7-4322-A72E-7AB48D54DC50}" type="pres">
      <dgm:prSet presAssocID="{56F1BE09-D5BC-4AB4-A1A8-762B25097D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CE2390-0323-462B-BB52-27FA5676084A}" type="pres">
      <dgm:prSet presAssocID="{606EC900-35DC-4FE9-8972-C8348971BDC3}" presName="hierRoot1" presStyleCnt="0"/>
      <dgm:spPr/>
    </dgm:pt>
    <dgm:pt modelId="{95190789-B924-4DD1-86EF-CDCEBAB8DC30}" type="pres">
      <dgm:prSet presAssocID="{606EC900-35DC-4FE9-8972-C8348971BDC3}" presName="composite" presStyleCnt="0"/>
      <dgm:spPr/>
    </dgm:pt>
    <dgm:pt modelId="{DC0C99F6-1F77-41DA-B0B5-89F2B4D9FD32}" type="pres">
      <dgm:prSet presAssocID="{606EC900-35DC-4FE9-8972-C8348971BDC3}" presName="background" presStyleLbl="node0" presStyleIdx="0" presStyleCnt="2"/>
      <dgm:spPr/>
    </dgm:pt>
    <dgm:pt modelId="{D429E616-9A34-4BFF-8D64-4535DECC1365}" type="pres">
      <dgm:prSet presAssocID="{606EC900-35DC-4FE9-8972-C8348971BDC3}" presName="text" presStyleLbl="fgAcc0" presStyleIdx="0" presStyleCnt="2">
        <dgm:presLayoutVars>
          <dgm:chPref val="3"/>
        </dgm:presLayoutVars>
      </dgm:prSet>
      <dgm:spPr/>
    </dgm:pt>
    <dgm:pt modelId="{4F5240AB-FA23-417C-9FD2-BD2096882FCB}" type="pres">
      <dgm:prSet presAssocID="{606EC900-35DC-4FE9-8972-C8348971BDC3}" presName="hierChild2" presStyleCnt="0"/>
      <dgm:spPr/>
    </dgm:pt>
    <dgm:pt modelId="{E362CB99-5C39-4F2F-8FE5-5AD328573292}" type="pres">
      <dgm:prSet presAssocID="{760F763E-31AB-42A0-BC4C-43DF468CF8CB}" presName="hierRoot1" presStyleCnt="0"/>
      <dgm:spPr/>
    </dgm:pt>
    <dgm:pt modelId="{199A1803-621C-49C6-8081-876D531D33F5}" type="pres">
      <dgm:prSet presAssocID="{760F763E-31AB-42A0-BC4C-43DF468CF8CB}" presName="composite" presStyleCnt="0"/>
      <dgm:spPr/>
    </dgm:pt>
    <dgm:pt modelId="{ACEE90BF-1C72-4C29-9816-65D12E2C29FB}" type="pres">
      <dgm:prSet presAssocID="{760F763E-31AB-42A0-BC4C-43DF468CF8CB}" presName="background" presStyleLbl="node0" presStyleIdx="1" presStyleCnt="2"/>
      <dgm:spPr/>
    </dgm:pt>
    <dgm:pt modelId="{0D07F4FF-736E-4FD7-A5E2-09A29083D9AC}" type="pres">
      <dgm:prSet presAssocID="{760F763E-31AB-42A0-BC4C-43DF468CF8CB}" presName="text" presStyleLbl="fgAcc0" presStyleIdx="1" presStyleCnt="2">
        <dgm:presLayoutVars>
          <dgm:chPref val="3"/>
        </dgm:presLayoutVars>
      </dgm:prSet>
      <dgm:spPr/>
    </dgm:pt>
    <dgm:pt modelId="{91AB281C-FB81-4020-90C5-48C12F24234F}" type="pres">
      <dgm:prSet presAssocID="{760F763E-31AB-42A0-BC4C-43DF468CF8CB}" presName="hierChild2" presStyleCnt="0"/>
      <dgm:spPr/>
    </dgm:pt>
  </dgm:ptLst>
  <dgm:cxnLst>
    <dgm:cxn modelId="{825BF612-C19B-4AA7-BAB2-17D3C391369E}" type="presOf" srcId="{56F1BE09-D5BC-4AB4-A1A8-762B25097DF9}" destId="{FB0ED9FA-98A7-4322-A72E-7AB48D54DC50}" srcOrd="0" destOrd="0" presId="urn:microsoft.com/office/officeart/2005/8/layout/hierarchy1"/>
    <dgm:cxn modelId="{CA78A142-CB31-4290-A117-9AFA6281C123}" type="presOf" srcId="{760F763E-31AB-42A0-BC4C-43DF468CF8CB}" destId="{0D07F4FF-736E-4FD7-A5E2-09A29083D9AC}" srcOrd="0" destOrd="0" presId="urn:microsoft.com/office/officeart/2005/8/layout/hierarchy1"/>
    <dgm:cxn modelId="{EFE45B47-F0C5-4FAC-8698-B3E0A700C570}" srcId="{56F1BE09-D5BC-4AB4-A1A8-762B25097DF9}" destId="{606EC900-35DC-4FE9-8972-C8348971BDC3}" srcOrd="0" destOrd="0" parTransId="{8442F37C-3CFA-49B9-BE98-CEC97C447801}" sibTransId="{906592C2-F538-4398-A2C8-6BA59063DB5F}"/>
    <dgm:cxn modelId="{5AE0115A-50A0-4220-B159-D12581ACCE1A}" type="presOf" srcId="{606EC900-35DC-4FE9-8972-C8348971BDC3}" destId="{D429E616-9A34-4BFF-8D64-4535DECC1365}" srcOrd="0" destOrd="0" presId="urn:microsoft.com/office/officeart/2005/8/layout/hierarchy1"/>
    <dgm:cxn modelId="{1A2E69A7-6A4E-4394-B3CF-4479DB74D4D1}" srcId="{56F1BE09-D5BC-4AB4-A1A8-762B25097DF9}" destId="{760F763E-31AB-42A0-BC4C-43DF468CF8CB}" srcOrd="1" destOrd="0" parTransId="{981C39D7-AC38-47CF-B904-8F19547DEA73}" sibTransId="{35FCAB93-97E7-4BF5-B6EC-88238F2C529D}"/>
    <dgm:cxn modelId="{6E51D3A9-EA50-4E5E-B552-A5E44A067AE4}" type="presParOf" srcId="{FB0ED9FA-98A7-4322-A72E-7AB48D54DC50}" destId="{EFCE2390-0323-462B-BB52-27FA5676084A}" srcOrd="0" destOrd="0" presId="urn:microsoft.com/office/officeart/2005/8/layout/hierarchy1"/>
    <dgm:cxn modelId="{B692CC19-D789-4009-8B30-6EC365D4694F}" type="presParOf" srcId="{EFCE2390-0323-462B-BB52-27FA5676084A}" destId="{95190789-B924-4DD1-86EF-CDCEBAB8DC30}" srcOrd="0" destOrd="0" presId="urn:microsoft.com/office/officeart/2005/8/layout/hierarchy1"/>
    <dgm:cxn modelId="{F40B21AA-F6EC-4DAB-BB9B-7FF3227A8898}" type="presParOf" srcId="{95190789-B924-4DD1-86EF-CDCEBAB8DC30}" destId="{DC0C99F6-1F77-41DA-B0B5-89F2B4D9FD32}" srcOrd="0" destOrd="0" presId="urn:microsoft.com/office/officeart/2005/8/layout/hierarchy1"/>
    <dgm:cxn modelId="{08D8E87B-A40A-462F-B2CE-B0C892B51230}" type="presParOf" srcId="{95190789-B924-4DD1-86EF-CDCEBAB8DC30}" destId="{D429E616-9A34-4BFF-8D64-4535DECC1365}" srcOrd="1" destOrd="0" presId="urn:microsoft.com/office/officeart/2005/8/layout/hierarchy1"/>
    <dgm:cxn modelId="{F6DB42D6-5E2D-475B-B2F3-E12B0CE6E309}" type="presParOf" srcId="{EFCE2390-0323-462B-BB52-27FA5676084A}" destId="{4F5240AB-FA23-417C-9FD2-BD2096882FCB}" srcOrd="1" destOrd="0" presId="urn:microsoft.com/office/officeart/2005/8/layout/hierarchy1"/>
    <dgm:cxn modelId="{B0F2EDD9-35C7-4B91-A26D-B3DF9B9110FB}" type="presParOf" srcId="{FB0ED9FA-98A7-4322-A72E-7AB48D54DC50}" destId="{E362CB99-5C39-4F2F-8FE5-5AD328573292}" srcOrd="1" destOrd="0" presId="urn:microsoft.com/office/officeart/2005/8/layout/hierarchy1"/>
    <dgm:cxn modelId="{17EC8CAB-8714-48A3-8F57-EFF9D46B83C5}" type="presParOf" srcId="{E362CB99-5C39-4F2F-8FE5-5AD328573292}" destId="{199A1803-621C-49C6-8081-876D531D33F5}" srcOrd="0" destOrd="0" presId="urn:microsoft.com/office/officeart/2005/8/layout/hierarchy1"/>
    <dgm:cxn modelId="{BB6D6642-CE96-4577-AB60-60A696874FC0}" type="presParOf" srcId="{199A1803-621C-49C6-8081-876D531D33F5}" destId="{ACEE90BF-1C72-4C29-9816-65D12E2C29FB}" srcOrd="0" destOrd="0" presId="urn:microsoft.com/office/officeart/2005/8/layout/hierarchy1"/>
    <dgm:cxn modelId="{E135EDAB-1384-4CEB-8393-4219E55639E6}" type="presParOf" srcId="{199A1803-621C-49C6-8081-876D531D33F5}" destId="{0D07F4FF-736E-4FD7-A5E2-09A29083D9AC}" srcOrd="1" destOrd="0" presId="urn:microsoft.com/office/officeart/2005/8/layout/hierarchy1"/>
    <dgm:cxn modelId="{6B7B5920-7E1C-4A64-BDA8-81F7834934CE}" type="presParOf" srcId="{E362CB99-5C39-4F2F-8FE5-5AD328573292}" destId="{91AB281C-FB81-4020-90C5-48C12F2423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47AD4-150A-4C72-9DE4-DD44402CDAE1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CFD2F-3313-46F0-B8D6-72A6C130985F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Task management plays a crucial role in personal and professional productivity. Traditional methods like paper lists and basic digital notes often lack organization and efficiency. The To-Do List System is designed to address these limitations by offering a centralized, feature-rich solution.</a:t>
          </a:r>
          <a:endParaRPr lang="en-US" sz="2000" kern="1200"/>
        </a:p>
      </dsp:txBody>
      <dsp:txXfrm>
        <a:off x="602678" y="725825"/>
        <a:ext cx="4463730" cy="2771523"/>
      </dsp:txXfrm>
    </dsp:sp>
    <dsp:sp modelId="{A700B319-D772-43AE-B08D-0FF7B2263378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16039-EBDE-4F75-A966-595DF594029E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This project introduces a digital platform where users can efficiently manage their tasks and track their progress. By secure login, task categorization, deadlines, and reminders, this system promotes a good approach to daily productivity.</a:t>
          </a:r>
          <a:endParaRPr lang="en-US" sz="2000" kern="1200" dirty="0"/>
        </a:p>
      </dsp:txBody>
      <dsp:txXfrm>
        <a:off x="6269123" y="725825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C169-E343-471B-BB8C-C1A4BBF42ACF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46FE2-F578-4F1D-9F40-A7661A45CB4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33AA7-2C19-44A4-842B-CBA6841D755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Create a centralized platform for users to manage and track their tasks effectively.</a:t>
          </a:r>
        </a:p>
      </dsp:txBody>
      <dsp:txXfrm>
        <a:off x="100682" y="2684598"/>
        <a:ext cx="2370489" cy="720000"/>
      </dsp:txXfrm>
    </dsp:sp>
    <dsp:sp modelId="{A4BCCDA4-2057-409E-940E-56DA1DD677F4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F3BE1-66E6-46C4-A525-2EB20D6FE04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D79DB-B090-4507-8C53-E5D2982EA4CA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Provide secure login for personalized access to task lists and settings.</a:t>
          </a:r>
        </a:p>
      </dsp:txBody>
      <dsp:txXfrm>
        <a:off x="2886007" y="2684598"/>
        <a:ext cx="2370489" cy="720000"/>
      </dsp:txXfrm>
    </dsp:sp>
    <dsp:sp modelId="{A21515D0-B48B-4724-A454-4663CA96AB0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6A626-7094-4A6F-8FDD-7BD9EA3701A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D920F-928A-4C1F-8DE8-CB0A24D3D85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Allow administrators to monitor user activity, generate reports, and configure system settings.</a:t>
          </a:r>
        </a:p>
      </dsp:txBody>
      <dsp:txXfrm>
        <a:off x="5671332" y="2684598"/>
        <a:ext cx="2370489" cy="720000"/>
      </dsp:txXfrm>
    </dsp:sp>
    <dsp:sp modelId="{E89CA15D-B050-4377-A368-B2A8872790F2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0A46-3BA9-49AE-A786-56BD2CC76F4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97EA3-13EF-404E-BB19-4069B87BFD6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Enable task categorization,  and scheduling for better organization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17A7F-CAD0-4F07-919F-7988229C9396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96DC2-93D7-4E4B-8226-5ED0E4161705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Traditional task management methods can be inefficient, leading to missed deadlines, lost tasks, and reduced productivity. Users need a comprehensive system to organize their workload, organize tasks, and receive reminders for timely completion.</a:t>
          </a:r>
          <a:endParaRPr lang="en-US" sz="2000" kern="1200" dirty="0"/>
        </a:p>
      </dsp:txBody>
      <dsp:txXfrm>
        <a:off x="585701" y="1067340"/>
        <a:ext cx="4337991" cy="2693452"/>
      </dsp:txXfrm>
    </dsp:sp>
    <dsp:sp modelId="{CDA7E53F-2480-4823-81EF-27F31C7B7D1E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A5098-80A7-49F9-A3CC-3F30F560B9E8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The To-Do List System addresses these issues by offering a streamlined digital solution that automates task tracking and management. This solution aims to provide a reliable and effective way to manage daily activities and improve personal and professional productivity.</a:t>
          </a:r>
          <a:endParaRPr lang="en-US" sz="2000" kern="1200"/>
        </a:p>
      </dsp:txBody>
      <dsp:txXfrm>
        <a:off x="6092527" y="106734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54741-826A-4015-A34C-2CE95D03C03C}">
      <dsp:nvSpPr>
        <dsp:cNvPr id="0" name=""/>
        <dsp:cNvSpPr/>
      </dsp:nvSpPr>
      <dsp:spPr>
        <a:xfrm>
          <a:off x="0" y="18850"/>
          <a:ext cx="6367912" cy="6367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BE1BC-B363-4D4B-9FB9-F11D4D893995}">
      <dsp:nvSpPr>
        <dsp:cNvPr id="0" name=""/>
        <dsp:cNvSpPr/>
      </dsp:nvSpPr>
      <dsp:spPr>
        <a:xfrm>
          <a:off x="604951" y="623801"/>
          <a:ext cx="2483486" cy="2483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To-Do List System is designed for individuals, educational institutions, and professional environments where effective task management is essential.</a:t>
          </a:r>
          <a:endParaRPr lang="en-US" sz="1600" kern="1200"/>
        </a:p>
      </dsp:txBody>
      <dsp:txXfrm>
        <a:off x="726185" y="745035"/>
        <a:ext cx="2241018" cy="2241018"/>
      </dsp:txXfrm>
    </dsp:sp>
    <dsp:sp modelId="{7473A1EC-6723-4818-8315-4F127D730E53}">
      <dsp:nvSpPr>
        <dsp:cNvPr id="0" name=""/>
        <dsp:cNvSpPr/>
      </dsp:nvSpPr>
      <dsp:spPr>
        <a:xfrm>
          <a:off x="3279475" y="623801"/>
          <a:ext cx="2483486" cy="24834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system is accessible from any location, making it convenient for users regardless of geographical locations.</a:t>
          </a:r>
          <a:endParaRPr lang="en-US" sz="1600" kern="1200"/>
        </a:p>
      </dsp:txBody>
      <dsp:txXfrm>
        <a:off x="3400709" y="745035"/>
        <a:ext cx="2241018" cy="2241018"/>
      </dsp:txXfrm>
    </dsp:sp>
    <dsp:sp modelId="{026BBFE8-AC82-4133-99E7-32369DD3FA5E}">
      <dsp:nvSpPr>
        <dsp:cNvPr id="0" name=""/>
        <dsp:cNvSpPr/>
      </dsp:nvSpPr>
      <dsp:spPr>
        <a:xfrm>
          <a:off x="604951" y="3298325"/>
          <a:ext cx="2483486" cy="24834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platform is designed to cater to both users and administrators, with functionality suited for personal productivity and organizational oversight.</a:t>
          </a:r>
          <a:endParaRPr lang="en-US" sz="1600" kern="1200"/>
        </a:p>
      </dsp:txBody>
      <dsp:txXfrm>
        <a:off x="726185" y="3419559"/>
        <a:ext cx="2241018" cy="2241018"/>
      </dsp:txXfrm>
    </dsp:sp>
    <dsp:sp modelId="{68129575-3041-407E-8D6C-A85940A4C64A}">
      <dsp:nvSpPr>
        <dsp:cNvPr id="0" name=""/>
        <dsp:cNvSpPr/>
      </dsp:nvSpPr>
      <dsp:spPr>
        <a:xfrm>
          <a:off x="3279475" y="3298325"/>
          <a:ext cx="2483486" cy="24834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provides features like secure login, task categorization, priority settings, and automated reminders, making it usable to various user needs.</a:t>
          </a:r>
          <a:endParaRPr lang="en-US" sz="1600" kern="1200" dirty="0"/>
        </a:p>
      </dsp:txBody>
      <dsp:txXfrm>
        <a:off x="3400709" y="3419559"/>
        <a:ext cx="2241018" cy="2241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73617-F3FF-4181-ABA2-EF5DBBD8F451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3F8F6-A410-4E2F-ACDF-98F97D5D3B1E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The To-Do List System architecture consists of a client-server model.</a:t>
          </a:r>
          <a:endParaRPr lang="en-US" sz="1200" kern="1200"/>
        </a:p>
      </dsp:txBody>
      <dsp:txXfrm>
        <a:off x="296755" y="1309821"/>
        <a:ext cx="2179215" cy="1353072"/>
      </dsp:txXfrm>
    </dsp:sp>
    <dsp:sp modelId="{1318C582-03E0-4019-B47A-A3096A34C64D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DE80-578B-4519-9DFF-E5164490A307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Server-Side: The server hosts the main application logic, stores user data, and handles task management functionalities. Developed using .NET Framework and SQL Server.</a:t>
          </a:r>
          <a:endParaRPr lang="en-US" sz="1200" kern="1200"/>
        </a:p>
      </dsp:txBody>
      <dsp:txXfrm>
        <a:off x="3063143" y="1309821"/>
        <a:ext cx="2179215" cy="1353072"/>
      </dsp:txXfrm>
    </dsp:sp>
    <dsp:sp modelId="{C8E62AF9-E80C-4F41-88AF-F757563A6CA9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DD74-A935-45AD-A389-2760E77CA5C8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Client-Side: The front-end interface is built using HTML, CSS, and JavaScript, enabling users to interact with the system seamlessly.</a:t>
          </a:r>
          <a:endParaRPr lang="en-US" sz="1200" kern="1200"/>
        </a:p>
      </dsp:txBody>
      <dsp:txXfrm>
        <a:off x="5829530" y="1309821"/>
        <a:ext cx="2179215" cy="1353072"/>
      </dsp:txXfrm>
    </dsp:sp>
    <dsp:sp modelId="{6AEFAB3C-04EB-4713-BF05-B97E8B59C9ED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EACAF-F9AB-4F7A-8FC3-6BEA88AC3E1B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Data Flow: Data flows between the client and server, allowing for task updates. The server stores user information, task details, and historical logs securely.</a:t>
          </a:r>
          <a:endParaRPr lang="en-US" sz="1200" kern="1200" dirty="0"/>
        </a:p>
      </dsp:txBody>
      <dsp:txXfrm>
        <a:off x="8595918" y="1309821"/>
        <a:ext cx="2179215" cy="1353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D4495-A71F-424D-9858-EC7568F8FEBA}">
      <dsp:nvSpPr>
        <dsp:cNvPr id="0" name=""/>
        <dsp:cNvSpPr/>
      </dsp:nvSpPr>
      <dsp:spPr>
        <a:xfrm>
          <a:off x="8268" y="143849"/>
          <a:ext cx="2471312" cy="14827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Secure Login: Ensures authorized access to personalized task lists.</a:t>
          </a:r>
          <a:endParaRPr lang="en-US" sz="1700" kern="1200"/>
        </a:p>
      </dsp:txBody>
      <dsp:txXfrm>
        <a:off x="51697" y="187278"/>
        <a:ext cx="2384454" cy="1395929"/>
      </dsp:txXfrm>
    </dsp:sp>
    <dsp:sp modelId="{5618AFD0-C9FE-415E-B1AE-F4B92B9972BB}">
      <dsp:nvSpPr>
        <dsp:cNvPr id="0" name=""/>
        <dsp:cNvSpPr/>
      </dsp:nvSpPr>
      <dsp:spPr>
        <a:xfrm>
          <a:off x="2697056" y="578800"/>
          <a:ext cx="523918" cy="612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97056" y="701377"/>
        <a:ext cx="366743" cy="367731"/>
      </dsp:txXfrm>
    </dsp:sp>
    <dsp:sp modelId="{C26D3DED-C55C-4FA3-8102-F1DCE19AD494}">
      <dsp:nvSpPr>
        <dsp:cNvPr id="0" name=""/>
        <dsp:cNvSpPr/>
      </dsp:nvSpPr>
      <dsp:spPr>
        <a:xfrm>
          <a:off x="3468106" y="143849"/>
          <a:ext cx="2471312" cy="1482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Task Creation and Management: Users can create, edit, and delete tasks as needed.</a:t>
          </a:r>
          <a:endParaRPr lang="en-US" sz="1700" kern="1200"/>
        </a:p>
      </dsp:txBody>
      <dsp:txXfrm>
        <a:off x="3511535" y="187278"/>
        <a:ext cx="2384454" cy="1395929"/>
      </dsp:txXfrm>
    </dsp:sp>
    <dsp:sp modelId="{1B90EFD3-78BC-4CB3-A848-7B329BFAB8D1}">
      <dsp:nvSpPr>
        <dsp:cNvPr id="0" name=""/>
        <dsp:cNvSpPr/>
      </dsp:nvSpPr>
      <dsp:spPr>
        <a:xfrm>
          <a:off x="6156894" y="578800"/>
          <a:ext cx="523918" cy="612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156894" y="701377"/>
        <a:ext cx="366743" cy="367731"/>
      </dsp:txXfrm>
    </dsp:sp>
    <dsp:sp modelId="{007CD07A-E658-4375-AA88-94A03E907BD2}">
      <dsp:nvSpPr>
        <dsp:cNvPr id="0" name=""/>
        <dsp:cNvSpPr/>
      </dsp:nvSpPr>
      <dsp:spPr>
        <a:xfrm>
          <a:off x="6927943" y="143849"/>
          <a:ext cx="2471312" cy="14827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Categorization: Tasks can be organized by categories and assigned priority levels.</a:t>
          </a:r>
          <a:endParaRPr lang="en-US" sz="1700" kern="1200" dirty="0"/>
        </a:p>
      </dsp:txBody>
      <dsp:txXfrm>
        <a:off x="6971372" y="187278"/>
        <a:ext cx="2384454" cy="1395929"/>
      </dsp:txXfrm>
    </dsp:sp>
    <dsp:sp modelId="{3E5E2154-5434-4CEE-B8F0-48698E0E8188}">
      <dsp:nvSpPr>
        <dsp:cNvPr id="0" name=""/>
        <dsp:cNvSpPr/>
      </dsp:nvSpPr>
      <dsp:spPr>
        <a:xfrm rot="5400000">
          <a:off x="7901641" y="1799629"/>
          <a:ext cx="523918" cy="612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979735" y="1844113"/>
        <a:ext cx="367731" cy="366743"/>
      </dsp:txXfrm>
    </dsp:sp>
    <dsp:sp modelId="{ED723822-0713-4725-82F2-9B727EC4DAC7}">
      <dsp:nvSpPr>
        <dsp:cNvPr id="0" name=""/>
        <dsp:cNvSpPr/>
      </dsp:nvSpPr>
      <dsp:spPr>
        <a:xfrm>
          <a:off x="6927943" y="2615162"/>
          <a:ext cx="2471312" cy="14827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Deadline and Reminders: Automated reminders for upcoming deadlines keep users on track.</a:t>
          </a:r>
          <a:endParaRPr lang="en-US" sz="1700" kern="1200"/>
        </a:p>
      </dsp:txBody>
      <dsp:txXfrm>
        <a:off x="6971372" y="2658591"/>
        <a:ext cx="2384454" cy="1395929"/>
      </dsp:txXfrm>
    </dsp:sp>
    <dsp:sp modelId="{728C92D3-F599-409D-8809-095AF7A187E6}">
      <dsp:nvSpPr>
        <dsp:cNvPr id="0" name=""/>
        <dsp:cNvSpPr/>
      </dsp:nvSpPr>
      <dsp:spPr>
        <a:xfrm rot="10800000">
          <a:off x="6186550" y="3050113"/>
          <a:ext cx="523918" cy="612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343725" y="3172690"/>
        <a:ext cx="366743" cy="367731"/>
      </dsp:txXfrm>
    </dsp:sp>
    <dsp:sp modelId="{589466B1-655D-4E7A-B443-D30FD240D449}">
      <dsp:nvSpPr>
        <dsp:cNvPr id="0" name=""/>
        <dsp:cNvSpPr/>
      </dsp:nvSpPr>
      <dsp:spPr>
        <a:xfrm>
          <a:off x="3468106" y="2615162"/>
          <a:ext cx="2471312" cy="14827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Report Generation: The system provides reports on task completion and productivity metrics.</a:t>
          </a:r>
          <a:endParaRPr lang="en-US" sz="1700" kern="1200" dirty="0"/>
        </a:p>
      </dsp:txBody>
      <dsp:txXfrm>
        <a:off x="3511535" y="2658591"/>
        <a:ext cx="2384454" cy="13959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215C-EE58-4391-BE25-341CA0F479A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Software Requirements:</a:t>
          </a:r>
          <a:endParaRPr lang="en-US" sz="2500" kern="1200"/>
        </a:p>
      </dsp:txBody>
      <dsp:txXfrm>
        <a:off x="0" y="39687"/>
        <a:ext cx="3286125" cy="1971675"/>
      </dsp:txXfrm>
    </dsp:sp>
    <dsp:sp modelId="{8B6C2914-D0B5-451C-B9B2-064031EF122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Server-Side: .NET Framework, SQL Server, Windows OS.</a:t>
          </a:r>
          <a:endParaRPr lang="en-US" sz="2500" kern="1200" dirty="0"/>
        </a:p>
      </dsp:txBody>
      <dsp:txXfrm>
        <a:off x="3614737" y="39687"/>
        <a:ext cx="3286125" cy="1971675"/>
      </dsp:txXfrm>
    </dsp:sp>
    <dsp:sp modelId="{7C8EE0F2-9E94-43BF-86BF-8B31E4DE059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Client-Side: HTML, CSS, JavaScript, and a JavaScript-compatible web browser.</a:t>
          </a:r>
          <a:endParaRPr lang="en-US" sz="2500" kern="1200"/>
        </a:p>
      </dsp:txBody>
      <dsp:txXfrm>
        <a:off x="7229475" y="39687"/>
        <a:ext cx="3286125" cy="1971675"/>
      </dsp:txXfrm>
    </dsp:sp>
    <dsp:sp modelId="{E91AFED0-5D86-424B-A62E-BAB0487BACDA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Hardware Requirements:</a:t>
          </a:r>
          <a:endParaRPr lang="en-US" sz="2500" kern="1200"/>
        </a:p>
      </dsp:txBody>
      <dsp:txXfrm>
        <a:off x="0" y="2339975"/>
        <a:ext cx="3286125" cy="1971675"/>
      </dsp:txXfrm>
    </dsp:sp>
    <dsp:sp modelId="{B476CE3D-7950-4128-9D23-24286100F595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Server-Side: Minimum RAM of 512 MB, 10 GB storage, and communication hardware.</a:t>
          </a:r>
          <a:endParaRPr lang="en-US" sz="2500" kern="1200"/>
        </a:p>
      </dsp:txBody>
      <dsp:txXfrm>
        <a:off x="3614737" y="2339975"/>
        <a:ext cx="3286125" cy="1971675"/>
      </dsp:txXfrm>
    </dsp:sp>
    <dsp:sp modelId="{F588654F-AFFC-4268-AC4C-E78794AE17DB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Client-Side: Minimum RAM of 256 MB and communication hardware for server connectivity.</a:t>
          </a:r>
          <a:endParaRPr lang="en-US" sz="2500" kern="1200"/>
        </a:p>
      </dsp:txBody>
      <dsp:txXfrm>
        <a:off x="7229475" y="2339975"/>
        <a:ext cx="3286125" cy="1971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8BD36-06D4-451D-944F-16CDCEF82436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User Registration: New users will sign up and create their account.</a:t>
          </a:r>
          <a:endParaRPr lang="en-US" sz="2500" kern="1200" dirty="0"/>
        </a:p>
      </dsp:txBody>
      <dsp:txXfrm>
        <a:off x="48726" y="120082"/>
        <a:ext cx="10418148" cy="900704"/>
      </dsp:txXfrm>
    </dsp:sp>
    <dsp:sp modelId="{70BC203B-2B73-491E-8B4A-0A1EEED10081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Task Creation and Management: Users add, update, and categorize tasks as required.</a:t>
          </a:r>
          <a:endParaRPr lang="en-US" sz="2500" kern="1200" dirty="0"/>
        </a:p>
      </dsp:txBody>
      <dsp:txXfrm>
        <a:off x="48726" y="1190238"/>
        <a:ext cx="10418148" cy="900704"/>
      </dsp:txXfrm>
    </dsp:sp>
    <dsp:sp modelId="{15B9CC2E-B2D0-455E-B8F2-BBEDBB07EE8A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Reminders and Notifications: Users receive automated reminders for tasks with upcoming deadlines.</a:t>
          </a:r>
          <a:endParaRPr lang="en-US" sz="2500" kern="1200"/>
        </a:p>
      </dsp:txBody>
      <dsp:txXfrm>
        <a:off x="48726" y="2260395"/>
        <a:ext cx="10418148" cy="900704"/>
      </dsp:txXfrm>
    </dsp:sp>
    <dsp:sp modelId="{8713F045-17C0-49D7-AAFF-BAABB78FBF59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Administrator Oversight: Admins can view user activity, manage system settings, and generate reports for performance tracking.</a:t>
          </a:r>
          <a:endParaRPr lang="en-US" sz="2500" kern="1200"/>
        </a:p>
      </dsp:txBody>
      <dsp:txXfrm>
        <a:off x="48726" y="3330551"/>
        <a:ext cx="10418148" cy="9007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C99F6-1F77-41DA-B0B5-89F2B4D9FD32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9E616-9A34-4BFF-8D64-4535DECC1365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The To-Do List System offers a solution for task management, enabling users to organize their tasks efficiently. By automating task tracking and providing reminders, the system reduces the dependency on manual methods and promotes productivity.</a:t>
          </a:r>
          <a:endParaRPr lang="en-US" sz="2200" kern="1200" dirty="0"/>
        </a:p>
      </dsp:txBody>
      <dsp:txXfrm>
        <a:off x="602678" y="725825"/>
        <a:ext cx="4463730" cy="2771523"/>
      </dsp:txXfrm>
    </dsp:sp>
    <dsp:sp modelId="{ACEE90BF-1C72-4C29-9816-65D12E2C29FB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7F4FF-736E-4FD7-A5E2-09A29083D9AC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This project addresses the need for a tool that supports users in achieving their goals. With potential future enhancements, the system can evolve to meet more complex needs, making it a valuable asset for individuals and organizations alike.</a:t>
          </a:r>
          <a:endParaRPr lang="en-US" sz="2200" kern="1200" dirty="0"/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522-5AA9-1D5D-D856-B1859A5B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C8667-172C-468C-0348-138DBC7C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6EB3-9125-B5A9-BC19-90662C6B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CFFD-202D-E534-635F-58B2B4FE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2361-ADAC-7554-7E3E-3A8FCC26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2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14E-0BD4-D5F2-CE3E-C70537D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CB535-F5A4-0CA2-A226-57FEDB3D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7F6E-1229-45DA-60A0-6EA472B0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7E5F-FCCC-7A50-B7B4-868202BE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6723-458A-6632-4898-23169D4C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3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05AE7-CCC9-BAE3-7C12-D9DF2778C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09E3-A159-5032-3D39-ED09ACB50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5BBB-932C-73AF-683E-07F086E6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2309-0864-FE7C-D4FF-2560B3F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521B-1A52-9A1B-3AAB-0CC8EC4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6A99-CDC7-6EC1-17A9-EDCEDC06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B298-750C-0BD2-FA41-972C8635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67ED-230B-9C6E-4584-2485BADC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160-E31B-3641-0067-874CA8D8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049E-BA44-A87D-421C-0414A80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244C-D069-775D-ACBF-A60F4217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1A15-4C8D-C393-693F-A58128B6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E05-2872-5E63-BBAC-7E3F522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7C76-9C0D-0880-9950-768D23AA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968-A644-9FCA-9782-F4E78356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5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4A12-DD42-A005-E3A4-FF02C11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DB0F-F295-85C2-689E-64FA9D8A8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6026-0D8E-D6FD-C0EC-C1798D144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883FC-285A-F1D1-D81C-2B4F073C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6F5E-7554-1F7D-B3C6-AF5D6CC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08FE6-6030-A45B-568A-05E0D9E9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4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1A6-FBB5-2D41-4964-560F7097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EC51-6F6F-66EE-5B5D-972590CA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5504-D41B-C8CF-1F15-EBCBC39F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7FDD-15A7-1CFD-8D2C-63F596FB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4394-D5D8-4287-A9AD-FE833A9DA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9BB55-B655-9BF5-455F-2A9F3D1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8FD57-CFBC-2713-C961-B3A1E5B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E2D1F-2C11-9ADB-7571-8B6F485C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A52C-9BE0-1CA3-57B7-C8DCED62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0969A-01E8-9821-388F-677EA1FF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AEF8E-1BFE-D159-DC66-1A424F84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9722E-53F6-1F01-FFFE-765E3DC2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DEFF8-3C26-7014-328F-29FEAA4A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33D1B-53A2-CDC1-9623-D45BBEA0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2304-8D8D-B0BC-2D6D-4C7BAA2C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5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DD02-4A8E-9E5F-AFFD-4D67656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D4B6-017F-4E4E-3FAD-41E4FC37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8A724-C43E-2663-FAC3-3D76A14A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E5F5-67C9-8670-86C9-1FEC9F2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1CA45-7622-50E8-0DFC-53AC2F3D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89F6F-37CD-848F-9D58-D8F62F77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0B08-1693-17A3-DE74-3B871791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5DB1F-C205-2811-4D9A-61B28D259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9F9F-A32E-6D1B-E78D-9F5433DF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9AE44-855F-2807-1CB1-90089F25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B9E7-FF0E-A0C3-0AE0-0A8CABC2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17514-AA03-79F9-CBB0-0A46B5DD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8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2C66D-5D2C-296C-1807-34009F3C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9235-EA21-E07A-7435-41855AA3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EA25-EEFA-7C81-44E6-2005BE183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26A69-E5BB-4148-91D9-04CE3F513CF8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06AF-A295-6CCB-2711-3E0E8A264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0835-3C1F-7356-81CB-29EE8B932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AF9D1-D606-486C-B4A0-B3E6D102D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3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>
            <a:extLst>
              <a:ext uri="{FF2B5EF4-FFF2-40B4-BE49-F238E27FC236}">
                <a16:creationId xmlns:a16="http://schemas.microsoft.com/office/drawing/2014/main" id="{620E0A8F-C070-4DB3-EEF7-5DF7B821A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620"/>
          <a:stretch/>
        </p:blipFill>
        <p:spPr>
          <a:xfrm>
            <a:off x="0" y="18482"/>
            <a:ext cx="1219169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55" y="594977"/>
            <a:ext cx="10930368" cy="2616199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To-Do List System</a:t>
            </a:r>
            <a:br>
              <a:rPr lang="en-US" sz="3600" dirty="0">
                <a:latin typeface="Times New Roman"/>
                <a:cs typeface="Times New Roman"/>
              </a:rPr>
            </a:b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INT402: MODERN WEB PROGRAMMING TOOLS AND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538903"/>
            <a:ext cx="6987645" cy="1388534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Sikilammetla Sai Kiran – 12016732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B7111C-7433-F393-E2FD-5B741A3D45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AB38E-24F4-ABA8-6D62-CE2EF75436FA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Software and Hardware Requirements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E67D0D-A75F-7F86-B09E-B6A007FAA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777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91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EC2027-6743-C15C-325E-E40F3640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3B73C-010F-1B1F-0723-5180B9408A4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System Workflow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2329415-4EA3-684C-0B15-8B6312FEF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75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38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1B79F-3D9D-0D68-3210-B2146DA0C083}"/>
              </a:ext>
            </a:extLst>
          </p:cNvPr>
          <p:cNvSpPr txBox="1"/>
          <p:nvPr/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76E6300-92AF-D982-C84A-7FC137C1D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94894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2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5D0F4-5342-3636-FF9A-19996CD41237}"/>
              </a:ext>
            </a:extLst>
          </p:cNvPr>
          <p:cNvSpPr txBox="1"/>
          <p:nvPr/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73823A99-DC69-FAB1-AA14-4D9A2E30A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8141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07D5D-1627-5210-9C87-4BD67ED55004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9E862BE-8151-666A-BB3A-3C4078F76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0095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6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CF11-74FD-AD15-F3E2-9D03344106A3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425E492-1F05-7F24-7DD4-D32285121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0776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90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4538AA-AD18-58D9-2B52-BBFC186026A8}"/>
              </a:ext>
            </a:extLst>
          </p:cNvPr>
          <p:cNvSpPr txBox="1"/>
          <p:nvPr/>
        </p:nvSpPr>
        <p:spPr>
          <a:xfrm>
            <a:off x="786385" y="841248"/>
            <a:ext cx="3515244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Scope of the Project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F21853C-0886-4A4E-F872-94028698B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97587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23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DF6CB-DE19-B872-3364-59A7C70B9F3F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AC3E-5570-C019-2D78-C846FE05F9CD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Functional Requirements: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 Requirements include login functionality, task creation, setting priorities, and deadlines. Users should be able to view and manage tasks efficiently.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Administrator Requirements include the ability to add, edit, or delete tasks, manage user registrations, and generate activity reports for system monitoring.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system will authenticate users, record task history, and provide reminders for upcoming tasks, helping users stay organized and focused.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Non-Functional Requirements: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Performance: Supports multiple users, ensuring smooth operation.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Usability: User-friendly interface for easy navigation and minimal learning curve.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Availability: Available across multiple devices and operating systems, allowing users to manage tasks from any location.</a:t>
            </a:r>
          </a:p>
        </p:txBody>
      </p:sp>
    </p:spTree>
    <p:extLst>
      <p:ext uri="{BB962C8B-B14F-4D97-AF65-F5344CB8AC3E}">
        <p14:creationId xmlns:p14="http://schemas.microsoft.com/office/powerpoint/2010/main" val="267804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2A876-4FBE-B596-1CC8-4C988E378694}"/>
              </a:ext>
            </a:extLst>
          </p:cNvPr>
          <p:cNvSpPr txBox="1"/>
          <p:nvPr/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022D5C6D-C211-E0BF-FC07-330BA38BC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59659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67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7CA69-6547-F8CD-B2DC-AE7E21ADCBB8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Modules in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0FD0A5-B62B-4B93-8960-A57F62EC9559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Administrator Module: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Allows administrators to manage user accounts, oversee task entries, and generate reports.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Admins can add, modify, or delete tasks, and configure default reminder settings.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User Module: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Users can register, log in, and manage personal tasks. They can set priorities, assign deadlines, and categorize tasks according to their needs.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Task reminders help users keep track of upcoming activities and deadlines.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Reporting Module: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Generates reports on task completion rates, overdue tasks, and user productivity, providing insights for users and administrators alike.</a:t>
            </a:r>
          </a:p>
        </p:txBody>
      </p:sp>
    </p:spTree>
    <p:extLst>
      <p:ext uri="{BB962C8B-B14F-4D97-AF65-F5344CB8AC3E}">
        <p14:creationId xmlns:p14="http://schemas.microsoft.com/office/powerpoint/2010/main" val="377101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02D57-718A-5C0F-6C8B-B9759DEF7C6F}"/>
              </a:ext>
            </a:extLst>
          </p:cNvPr>
          <p:cNvSpPr txBox="1"/>
          <p:nvPr/>
        </p:nvSpPr>
        <p:spPr>
          <a:xfrm>
            <a:off x="838200" y="388308"/>
            <a:ext cx="5499970" cy="1021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extBox 4">
            <a:extLst>
              <a:ext uri="{FF2B5EF4-FFF2-40B4-BE49-F238E27FC236}">
                <a16:creationId xmlns:a16="http://schemas.microsoft.com/office/drawing/2014/main" id="{EA5C9BA2-BE93-6226-B454-B8D7E56FC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124309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21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To-Do List System  INT402: MODERN WEB PROGRAMMING TOOLS AND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Sikilammetla Sai Kiran</dc:creator>
  <cp:lastModifiedBy>Sikilammetla Sai Kiran</cp:lastModifiedBy>
  <cp:revision>1</cp:revision>
  <dcterms:created xsi:type="dcterms:W3CDTF">2024-11-14T07:29:59Z</dcterms:created>
  <dcterms:modified xsi:type="dcterms:W3CDTF">2024-11-14T08:12:32Z</dcterms:modified>
</cp:coreProperties>
</file>