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D06-9922-32F8-BDFD-266BBFFB7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55088-6A24-DDE4-F680-7FB71EB1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7B5C-4BEC-F1AF-D8D7-BF566333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3EB1-D85A-717C-B8C0-0C507D6B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760C-A1FC-8867-9492-3C8B04B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570F-424E-976D-3714-E42B7672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B7D17-FDE1-4A19-3568-3CEE18CC0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53720-ACBF-04BC-02C1-77E3B449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5330-58C1-D71F-F6A2-EA0283A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1E4D-43F4-DCD3-BA71-D90823E9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3ECB5-E0D0-9498-8C0C-C67A89247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B2032-DE21-1533-3DC4-534F4A01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2BFB-3609-289D-9F58-523307EE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D820-EAB5-0C21-AE7F-79C59FFF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1A5F-EBA2-4E18-C2D1-7021E47D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815D-E63B-1CDF-8548-7BB7F406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4AB9D-06CE-E530-2695-23847879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4C28-4685-2286-ED74-A3F1B2D0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45EE-E71C-7855-0C60-FE5D7A6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51DA-6BF1-9ED3-BCB3-39FDC6E6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1B8E-80B0-29B4-6CFA-5BBE59F9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B7FE-D3F1-543A-AF24-21C5D725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2B24-895C-FA49-F167-E274A40E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A136-A0D9-519F-B4A0-0C14C392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FE26-D258-6063-F460-D298E163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EE74-9C0C-4E61-9CAF-A7DA502B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C285-4CD7-3667-B06E-79EFBEF2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E8B32-FFD1-A1EB-8581-496B7024D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C13D5-247C-4033-CAA7-D2C4535A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E4EA-CE6A-B835-B6A0-234185F1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D215-24A2-656F-D513-F2341E43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B3BA-5593-CC46-9D7C-3B16275F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8E41B-4F50-3C92-654E-12366FF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3444-6909-6BF6-4688-96CD87EE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82280-D8A5-B230-C013-67E8AD3D6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ED6C-E459-5039-3407-B43D40092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65034-A570-E0EF-7A82-B4C390BE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42F84-E9CF-2885-198B-AA0674B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09603-1652-B650-614C-C2286F63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E508-702C-61E3-3E4B-0F17BE6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B885-B442-5EE7-7863-DFF4E79A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05CD-AC62-416C-B074-1AF3E606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E9402-5D58-51F7-8403-949A450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71E22-8384-8A03-B04C-36E021E0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85D0D-A414-0D6A-CFCC-8CF7F91D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468B3-06D4-1421-2ED7-4537D3F4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60E-9D1F-E418-5DC1-061F9D68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CF20-AFF8-70B1-6E36-8578C679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A5B3-4BCA-9B90-80AD-106CD24EF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DC7D-4E3E-DD92-3FBD-385427F3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B35E4-1A21-B9CF-A031-6649B066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C89DA-DBE1-5A35-66CF-704B7F9E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A9D7-95C5-3243-14A6-F4BEA7A6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B2EA2-8831-5137-4768-BD792D4BF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EF62-926C-12B0-12C6-C79FECF20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8F1F-A8E7-EE35-2CB2-1922809F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F2450-E859-CFCF-9E3A-4D8C56A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21D5-DA15-A016-D4B4-053BF4C2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4095-7876-995B-DAB7-3A1B1170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DA07D-4C9B-109D-291B-E7E83DF9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DB0F-F2AC-2180-710E-090C414C9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C795-435C-46E6-B7B2-92828D70CB2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36BF-44B7-21D4-F0B9-4ED7E93E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6373-8EF0-5AB7-F643-44CF03124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1889-6A9B-4C1A-B9D9-AA6BF6F8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C5F8-56CB-92FE-37C9-5C76E196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6994"/>
            <a:ext cx="9144000" cy="1144219"/>
          </a:xfrm>
        </p:spPr>
        <p:txBody>
          <a:bodyPr>
            <a:normAutofit/>
          </a:bodyPr>
          <a:lstStyle/>
          <a:p>
            <a:r>
              <a:rPr lang="en-US" sz="2800" b="1" dirty="0"/>
              <a:t>Polluted Air: The Unseen Killer - A Global Data Visualization of Pollution and Death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5A821-5957-EF7E-073E-091AD5E7A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0779"/>
            <a:ext cx="9144000" cy="555221"/>
          </a:xfrm>
        </p:spPr>
        <p:txBody>
          <a:bodyPr>
            <a:normAutofit/>
          </a:bodyPr>
          <a:lstStyle/>
          <a:p>
            <a:r>
              <a:rPr lang="en-US" dirty="0"/>
              <a:t>DATA 230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0B59AC-89F8-43EB-624B-FF58AD8388F0}"/>
              </a:ext>
            </a:extLst>
          </p:cNvPr>
          <p:cNvSpPr txBox="1">
            <a:spLocks/>
          </p:cNvSpPr>
          <p:nvPr/>
        </p:nvSpPr>
        <p:spPr>
          <a:xfrm>
            <a:off x="1676400" y="4644656"/>
            <a:ext cx="9144000" cy="765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Sai Kiran </a:t>
            </a:r>
            <a:r>
              <a:rPr lang="en-US" dirty="0" err="1"/>
              <a:t>Baghavathula</a:t>
            </a:r>
            <a:endParaRPr lang="en-US" dirty="0"/>
          </a:p>
          <a:p>
            <a:pPr algn="r"/>
            <a:r>
              <a:rPr lang="en-US" dirty="0"/>
              <a:t>017404452</a:t>
            </a:r>
          </a:p>
        </p:txBody>
      </p:sp>
    </p:spTree>
    <p:extLst>
      <p:ext uri="{BB962C8B-B14F-4D97-AF65-F5344CB8AC3E}">
        <p14:creationId xmlns:p14="http://schemas.microsoft.com/office/powerpoint/2010/main" val="49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10515600" cy="83103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Data Description: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0E2B8-EA8B-4545-940B-AFD611E5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Acquired data from Kaggle</a:t>
            </a:r>
          </a:p>
          <a:p>
            <a:r>
              <a:rPr lang="en-US" dirty="0"/>
              <a:t>Dataset provides information of each country and the death rates caused by the type of air pollution </a:t>
            </a:r>
          </a:p>
          <a:p>
            <a:r>
              <a:rPr lang="en-US" dirty="0"/>
              <a:t>It also consists of features like healthcare expenditure, energy consumption, population, GDP, urbanization rate, Air quality index of each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10515600" cy="83103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Data Cleaning: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613"/>
            <a:ext cx="9852837" cy="3535328"/>
          </a:xfrm>
        </p:spPr>
        <p:txBody>
          <a:bodyPr/>
          <a:lstStyle/>
          <a:p>
            <a:r>
              <a:rPr lang="en-US" dirty="0">
                <a:ea typeface="Verdana" panose="020B0604030504040204" pitchFamily="34" charset="0"/>
              </a:rPr>
              <a:t>Data from different csv files are combined using Tableau Prep builder.</a:t>
            </a:r>
          </a:p>
          <a:p>
            <a:r>
              <a:rPr lang="en-US" dirty="0">
                <a:ea typeface="Verdana" panose="020B0604030504040204" pitchFamily="34" charset="0"/>
              </a:rPr>
              <a:t>Duplicate columns and columns which are not useful in visualization are removed using Python</a:t>
            </a:r>
          </a:p>
          <a:p>
            <a:r>
              <a:rPr lang="en-US" dirty="0">
                <a:ea typeface="Verdana" panose="020B0604030504040204" pitchFamily="34" charset="0"/>
              </a:rPr>
              <a:t>Removed the nan and empty string value rows in the columns </a:t>
            </a:r>
          </a:p>
          <a:p>
            <a:r>
              <a:rPr lang="en-US" dirty="0">
                <a:ea typeface="Verdana" panose="020B0604030504040204" pitchFamily="34" charset="0"/>
              </a:rPr>
              <a:t>After uploading dataset in Tableau, created calculated fields </a:t>
            </a:r>
          </a:p>
          <a:p>
            <a:pPr marL="0" indent="0">
              <a:buNone/>
            </a:pPr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1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10515600" cy="83103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Visualization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32"/>
            <a:ext cx="10934700" cy="5058106"/>
          </a:xfrm>
        </p:spPr>
        <p:txBody>
          <a:bodyPr/>
          <a:lstStyle/>
          <a:p>
            <a:r>
              <a:rPr lang="en-US" dirty="0"/>
              <a:t>Bar Plot: Show the total deaths per entity over years. With this can compare the impact across countries</a:t>
            </a:r>
          </a:p>
          <a:p>
            <a:r>
              <a:rPr lang="en-US" dirty="0"/>
              <a:t>Stacked Bar Plot: Displays the breakdown of total deaths into categories (Indoor air pollution, Outdoor particulate matter, Outdoor ozone pollution) for each entity. This helps to understand the composition of total deaths </a:t>
            </a:r>
          </a:p>
          <a:p>
            <a:r>
              <a:rPr lang="en-US" dirty="0">
                <a:ea typeface="Verdana" panose="020B0604030504040204" pitchFamily="34" charset="0"/>
              </a:rPr>
              <a:t>Single line graph displays the total deaths over years in the country ‘Afghanistan’ . It shows the trend over years</a:t>
            </a:r>
          </a:p>
          <a:p>
            <a:r>
              <a:rPr lang="en-US" dirty="0"/>
              <a:t>Multi-line graph displays the trends of indoor and outdoor air pollution</a:t>
            </a:r>
          </a:p>
          <a:p>
            <a:r>
              <a:rPr lang="en-US" dirty="0">
                <a:ea typeface="Verdana" panose="020B0604030504040204" pitchFamily="34" charset="0"/>
              </a:rPr>
              <a:t>Scatter plot shows the relation between GDP and deaths of the countries</a:t>
            </a:r>
          </a:p>
          <a:p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1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4286-6723-28B5-D50A-6E42BD4B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693"/>
            <a:ext cx="10515600" cy="831038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Visualization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732"/>
            <a:ext cx="10934700" cy="5058106"/>
          </a:xfrm>
        </p:spPr>
        <p:txBody>
          <a:bodyPr/>
          <a:lstStyle/>
          <a:p>
            <a:r>
              <a:rPr lang="en-US" dirty="0"/>
              <a:t>The bubble size in the bubble scatter plot indicates the size of the population</a:t>
            </a:r>
          </a:p>
          <a:p>
            <a:r>
              <a:rPr lang="en-US" dirty="0"/>
              <a:t>Choropleth Map compares the Air Quality Index (AQI) of the different regions </a:t>
            </a:r>
          </a:p>
          <a:p>
            <a:r>
              <a:rPr lang="en-US" dirty="0">
                <a:ea typeface="Verdana" panose="020B0604030504040204" pitchFamily="34" charset="0"/>
              </a:rPr>
              <a:t>Pie chart gives the proportion of  deaths in the year 2017</a:t>
            </a:r>
          </a:p>
          <a:p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039E-BB4E-492E-8AA6-308663F5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7DA-7D8F-458D-86DB-8FDEBE84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out type of air pollution impacting people health</a:t>
            </a:r>
          </a:p>
          <a:p>
            <a:r>
              <a:rPr lang="en-US" dirty="0"/>
              <a:t>Finding country economy impact on deaths</a:t>
            </a:r>
          </a:p>
          <a:p>
            <a:r>
              <a:rPr lang="en-US"/>
              <a:t>Finding country </a:t>
            </a:r>
            <a:r>
              <a:rPr lang="en-US" dirty="0"/>
              <a:t>healthcare expenditure impact on people lives.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25BD-1B6F-4F48-A6CE-60F3F53A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72C1-CC94-419D-BEA5-5C239900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number of deaths are caused by indoor air pollution </a:t>
            </a:r>
          </a:p>
          <a:p>
            <a:r>
              <a:rPr lang="en-US" dirty="0"/>
              <a:t>Indoor and Outdoor death rates are decreased over time </a:t>
            </a:r>
          </a:p>
          <a:p>
            <a:r>
              <a:rPr lang="en-US" dirty="0"/>
              <a:t>There is no linear relationship between GDP and deaths. </a:t>
            </a:r>
          </a:p>
          <a:p>
            <a:r>
              <a:rPr lang="en-US" dirty="0"/>
              <a:t>Few entities whose GDP is more and has less death rate. </a:t>
            </a:r>
          </a:p>
          <a:p>
            <a:r>
              <a:rPr lang="en-US" dirty="0"/>
              <a:t>Health care spending does not correlate to lower air pollution.  </a:t>
            </a:r>
          </a:p>
        </p:txBody>
      </p:sp>
    </p:spTree>
    <p:extLst>
      <p:ext uri="{BB962C8B-B14F-4D97-AF65-F5344CB8AC3E}">
        <p14:creationId xmlns:p14="http://schemas.microsoft.com/office/powerpoint/2010/main" val="38854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2AF6-AA2C-71F4-B9E5-6E2E08A7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312" y="1661336"/>
            <a:ext cx="9852837" cy="353532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endParaRPr lang="en-US" dirty="0"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ea typeface="Verdana" panose="020B0604030504040204" pitchFamily="34" charset="0"/>
              </a:rPr>
              <a:t>THANK YOU</a:t>
            </a: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>
              <a:ea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7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Polluted Air: The Unseen Killer - A Global Data Visualization of Pollution and Death</vt:lpstr>
      <vt:lpstr>Data Description: </vt:lpstr>
      <vt:lpstr>Data Cleaning: </vt:lpstr>
      <vt:lpstr>Visualization Summary: </vt:lpstr>
      <vt:lpstr>Visualization Summary: </vt:lpstr>
      <vt:lpstr>Use Cases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EXPLORATION OF  ACCIDENTS IN THE US</dc:title>
  <dc:creator>Nikitha Goturi</dc:creator>
  <cp:lastModifiedBy>Checkout</cp:lastModifiedBy>
  <cp:revision>13</cp:revision>
  <dcterms:created xsi:type="dcterms:W3CDTF">2023-10-11T22:33:45Z</dcterms:created>
  <dcterms:modified xsi:type="dcterms:W3CDTF">2023-12-07T01:42:50Z</dcterms:modified>
</cp:coreProperties>
</file>