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6" r:id="rId4"/>
    <p:sldId id="265" r:id="rId5"/>
    <p:sldId id="261" r:id="rId6"/>
    <p:sldId id="263" r:id="rId7"/>
    <p:sldId id="259" r:id="rId8"/>
    <p:sldId id="260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52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77F23B-E0CA-4C63-BF99-7DC4E5382A60}" v="20" dt="2023-12-04T23:36:03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9" autoAdjust="0"/>
    <p:restoredTop sz="94660"/>
  </p:normalViewPr>
  <p:slideViewPr>
    <p:cSldViewPr snapToGrid="0">
      <p:cViewPr varScale="1">
        <p:scale>
          <a:sx n="74" d="100"/>
          <a:sy n="74" d="100"/>
        </p:scale>
        <p:origin x="3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itha Goturi" userId="c27915bc0c53b8f2" providerId="LiveId" clId="{EF77F23B-E0CA-4C63-BF99-7DC4E5382A60}"/>
    <pc:docChg chg="undo redo custSel addSld modSld">
      <pc:chgData name="Nikitha Goturi" userId="c27915bc0c53b8f2" providerId="LiveId" clId="{EF77F23B-E0CA-4C63-BF99-7DC4E5382A60}" dt="2023-12-04T23:36:28.245" v="1039" actId="1076"/>
      <pc:docMkLst>
        <pc:docMk/>
      </pc:docMkLst>
      <pc:sldChg chg="modSp mod">
        <pc:chgData name="Nikitha Goturi" userId="c27915bc0c53b8f2" providerId="LiveId" clId="{EF77F23B-E0CA-4C63-BF99-7DC4E5382A60}" dt="2023-12-04T23:05:20.498" v="128" actId="20577"/>
        <pc:sldMkLst>
          <pc:docMk/>
          <pc:sldMk cId="1744308011" sldId="256"/>
        </pc:sldMkLst>
        <pc:spChg chg="mod">
          <ac:chgData name="Nikitha Goturi" userId="c27915bc0c53b8f2" providerId="LiveId" clId="{EF77F23B-E0CA-4C63-BF99-7DC4E5382A60}" dt="2023-12-04T23:05:20.498" v="128" actId="20577"/>
          <ac:spMkLst>
            <pc:docMk/>
            <pc:sldMk cId="1744308011" sldId="256"/>
            <ac:spMk id="6" creationId="{EB25A757-747B-53AB-8779-CFC6451F57B8}"/>
          </ac:spMkLst>
        </pc:spChg>
      </pc:sldChg>
      <pc:sldChg chg="modSp mod">
        <pc:chgData name="Nikitha Goturi" userId="c27915bc0c53b8f2" providerId="LiveId" clId="{EF77F23B-E0CA-4C63-BF99-7DC4E5382A60}" dt="2023-12-04T23:10:51.605" v="489" actId="20577"/>
        <pc:sldMkLst>
          <pc:docMk/>
          <pc:sldMk cId="1033411320" sldId="258"/>
        </pc:sldMkLst>
        <pc:spChg chg="mod">
          <ac:chgData name="Nikitha Goturi" userId="c27915bc0c53b8f2" providerId="LiveId" clId="{EF77F23B-E0CA-4C63-BF99-7DC4E5382A60}" dt="2023-12-04T23:10:51.605" v="489" actId="20577"/>
          <ac:spMkLst>
            <pc:docMk/>
            <pc:sldMk cId="1033411320" sldId="258"/>
            <ac:spMk id="3" creationId="{530253E7-3649-C792-FDE6-C1F7D72A846C}"/>
          </ac:spMkLst>
        </pc:spChg>
      </pc:sldChg>
      <pc:sldChg chg="modSp mod">
        <pc:chgData name="Nikitha Goturi" userId="c27915bc0c53b8f2" providerId="LiveId" clId="{EF77F23B-E0CA-4C63-BF99-7DC4E5382A60}" dt="2023-12-04T23:11:35.208" v="495" actId="20577"/>
        <pc:sldMkLst>
          <pc:docMk/>
          <pc:sldMk cId="3236677550" sldId="259"/>
        </pc:sldMkLst>
        <pc:spChg chg="mod">
          <ac:chgData name="Nikitha Goturi" userId="c27915bc0c53b8f2" providerId="LiveId" clId="{EF77F23B-E0CA-4C63-BF99-7DC4E5382A60}" dt="2023-12-04T23:11:35.208" v="495" actId="20577"/>
          <ac:spMkLst>
            <pc:docMk/>
            <pc:sldMk cId="3236677550" sldId="259"/>
            <ac:spMk id="3" creationId="{85F38C95-845A-ED6D-5DD2-4E312E613B6E}"/>
          </ac:spMkLst>
        </pc:spChg>
      </pc:sldChg>
      <pc:sldChg chg="modSp mod">
        <pc:chgData name="Nikitha Goturi" userId="c27915bc0c53b8f2" providerId="LiveId" clId="{EF77F23B-E0CA-4C63-BF99-7DC4E5382A60}" dt="2023-12-04T23:13:22.952" v="512" actId="20577"/>
        <pc:sldMkLst>
          <pc:docMk/>
          <pc:sldMk cId="3371658116" sldId="260"/>
        </pc:sldMkLst>
        <pc:spChg chg="mod">
          <ac:chgData name="Nikitha Goturi" userId="c27915bc0c53b8f2" providerId="LiveId" clId="{EF77F23B-E0CA-4C63-BF99-7DC4E5382A60}" dt="2023-12-04T23:13:22.952" v="512" actId="20577"/>
          <ac:spMkLst>
            <pc:docMk/>
            <pc:sldMk cId="3371658116" sldId="260"/>
            <ac:spMk id="2" creationId="{A21B9C5F-FA52-C6F3-E4DE-17C17FE0CE3C}"/>
          </ac:spMkLst>
        </pc:spChg>
        <pc:spChg chg="mod">
          <ac:chgData name="Nikitha Goturi" userId="c27915bc0c53b8f2" providerId="LiveId" clId="{EF77F23B-E0CA-4C63-BF99-7DC4E5382A60}" dt="2023-12-04T23:13:17.609" v="507" actId="20577"/>
          <ac:spMkLst>
            <pc:docMk/>
            <pc:sldMk cId="3371658116" sldId="260"/>
            <ac:spMk id="3" creationId="{5B85015C-2096-CC17-BE62-218967C103B9}"/>
          </ac:spMkLst>
        </pc:spChg>
      </pc:sldChg>
      <pc:sldChg chg="addSp delSp modSp new mod setBg">
        <pc:chgData name="Nikitha Goturi" userId="c27915bc0c53b8f2" providerId="LiveId" clId="{EF77F23B-E0CA-4C63-BF99-7DC4E5382A60}" dt="2023-12-04T23:33:45.514" v="967" actId="1076"/>
        <pc:sldMkLst>
          <pc:docMk/>
          <pc:sldMk cId="4144254787" sldId="261"/>
        </pc:sldMkLst>
        <pc:spChg chg="del">
          <ac:chgData name="Nikitha Goturi" userId="c27915bc0c53b8f2" providerId="LiveId" clId="{EF77F23B-E0CA-4C63-BF99-7DC4E5382A60}" dt="2023-12-04T23:11:06.464" v="490" actId="478"/>
          <ac:spMkLst>
            <pc:docMk/>
            <pc:sldMk cId="4144254787" sldId="261"/>
            <ac:spMk id="2" creationId="{122F5314-D942-6955-E37F-4C40C7210169}"/>
          </ac:spMkLst>
        </pc:spChg>
        <pc:spChg chg="del">
          <ac:chgData name="Nikitha Goturi" userId="c27915bc0c53b8f2" providerId="LiveId" clId="{EF77F23B-E0CA-4C63-BF99-7DC4E5382A60}" dt="2023-12-04T23:11:09.148" v="491" actId="478"/>
          <ac:spMkLst>
            <pc:docMk/>
            <pc:sldMk cId="4144254787" sldId="261"/>
            <ac:spMk id="3" creationId="{E24DE4BC-3252-0F1C-A7B3-07C243E40793}"/>
          </ac:spMkLst>
        </pc:spChg>
        <pc:spChg chg="add del mod">
          <ac:chgData name="Nikitha Goturi" userId="c27915bc0c53b8f2" providerId="LiveId" clId="{EF77F23B-E0CA-4C63-BF99-7DC4E5382A60}" dt="2023-12-04T23:32:48.681" v="929"/>
          <ac:spMkLst>
            <pc:docMk/>
            <pc:sldMk cId="4144254787" sldId="261"/>
            <ac:spMk id="9" creationId="{C774F8B5-26FB-B87B-3EDC-AB87F79C874F}"/>
          </ac:spMkLst>
        </pc:spChg>
        <pc:spChg chg="add mod">
          <ac:chgData name="Nikitha Goturi" userId="c27915bc0c53b8f2" providerId="LiveId" clId="{EF77F23B-E0CA-4C63-BF99-7DC4E5382A60}" dt="2023-12-04T23:33:45.514" v="967" actId="1076"/>
          <ac:spMkLst>
            <pc:docMk/>
            <pc:sldMk cId="4144254787" sldId="261"/>
            <ac:spMk id="10" creationId="{5DFFF695-94F3-C286-F3D7-198D72A1CBA9}"/>
          </ac:spMkLst>
        </pc:spChg>
        <pc:picChg chg="add del mod">
          <ac:chgData name="Nikitha Goturi" userId="c27915bc0c53b8f2" providerId="LiveId" clId="{EF77F23B-E0CA-4C63-BF99-7DC4E5382A60}" dt="2023-12-04T23:27:17.262" v="903" actId="478"/>
          <ac:picMkLst>
            <pc:docMk/>
            <pc:sldMk cId="4144254787" sldId="261"/>
            <ac:picMk id="4" creationId="{F86B96A0-33F8-6350-EE11-7E1A97735977}"/>
          </ac:picMkLst>
        </pc:picChg>
        <pc:picChg chg="add del mod">
          <ac:chgData name="Nikitha Goturi" userId="c27915bc0c53b8f2" providerId="LiveId" clId="{EF77F23B-E0CA-4C63-BF99-7DC4E5382A60}" dt="2023-12-04T23:27:35.756" v="906" actId="478"/>
          <ac:picMkLst>
            <pc:docMk/>
            <pc:sldMk cId="4144254787" sldId="261"/>
            <ac:picMk id="5" creationId="{1D0FDFB8-EC00-2C0B-980E-0DC02AB74BBF}"/>
          </ac:picMkLst>
        </pc:picChg>
        <pc:picChg chg="add del mod">
          <ac:chgData name="Nikitha Goturi" userId="c27915bc0c53b8f2" providerId="LiveId" clId="{EF77F23B-E0CA-4C63-BF99-7DC4E5382A60}" dt="2023-12-04T23:28:18.562" v="908" actId="478"/>
          <ac:picMkLst>
            <pc:docMk/>
            <pc:sldMk cId="4144254787" sldId="261"/>
            <ac:picMk id="6" creationId="{6104B594-0024-1619-922E-68E4A2C0E32E}"/>
          </ac:picMkLst>
        </pc:picChg>
        <pc:picChg chg="add del mod">
          <ac:chgData name="Nikitha Goturi" userId="c27915bc0c53b8f2" providerId="LiveId" clId="{EF77F23B-E0CA-4C63-BF99-7DC4E5382A60}" dt="2023-12-04T23:28:48.686" v="911" actId="478"/>
          <ac:picMkLst>
            <pc:docMk/>
            <pc:sldMk cId="4144254787" sldId="261"/>
            <ac:picMk id="7" creationId="{622270F0-3F85-53AD-4610-0325649A8E61}"/>
          </ac:picMkLst>
        </pc:picChg>
        <pc:picChg chg="add mod">
          <ac:chgData name="Nikitha Goturi" userId="c27915bc0c53b8f2" providerId="LiveId" clId="{EF77F23B-E0CA-4C63-BF99-7DC4E5382A60}" dt="2023-12-04T23:33:15.120" v="956" actId="1076"/>
          <ac:picMkLst>
            <pc:docMk/>
            <pc:sldMk cId="4144254787" sldId="261"/>
            <ac:picMk id="8" creationId="{A46E6CC6-107E-61AB-E7D4-FE8EE5C63626}"/>
          </ac:picMkLst>
        </pc:picChg>
      </pc:sldChg>
      <pc:sldChg chg="modSp new mod setBg">
        <pc:chgData name="Nikitha Goturi" userId="c27915bc0c53b8f2" providerId="LiveId" clId="{EF77F23B-E0CA-4C63-BF99-7DC4E5382A60}" dt="2023-12-04T23:27:13.991" v="901" actId="20577"/>
        <pc:sldMkLst>
          <pc:docMk/>
          <pc:sldMk cId="1246002530" sldId="262"/>
        </pc:sldMkLst>
        <pc:spChg chg="mod">
          <ac:chgData name="Nikitha Goturi" userId="c27915bc0c53b8f2" providerId="LiveId" clId="{EF77F23B-E0CA-4C63-BF99-7DC4E5382A60}" dt="2023-12-04T23:13:27.241" v="513"/>
          <ac:spMkLst>
            <pc:docMk/>
            <pc:sldMk cId="1246002530" sldId="262"/>
            <ac:spMk id="2" creationId="{997B66A0-FDF9-7256-8B1A-2C71AC0229B0}"/>
          </ac:spMkLst>
        </pc:spChg>
        <pc:spChg chg="mod">
          <ac:chgData name="Nikitha Goturi" userId="c27915bc0c53b8f2" providerId="LiveId" clId="{EF77F23B-E0CA-4C63-BF99-7DC4E5382A60}" dt="2023-12-04T23:27:13.991" v="901" actId="20577"/>
          <ac:spMkLst>
            <pc:docMk/>
            <pc:sldMk cId="1246002530" sldId="262"/>
            <ac:spMk id="3" creationId="{55BAE1B5-57A6-D7DC-C704-B34AF81F9A84}"/>
          </ac:spMkLst>
        </pc:spChg>
      </pc:sldChg>
      <pc:sldChg chg="addSp delSp modSp add mod">
        <pc:chgData name="Nikitha Goturi" userId="c27915bc0c53b8f2" providerId="LiveId" clId="{EF77F23B-E0CA-4C63-BF99-7DC4E5382A60}" dt="2023-12-04T23:34:47.749" v="1002" actId="1076"/>
        <pc:sldMkLst>
          <pc:docMk/>
          <pc:sldMk cId="2603537547" sldId="263"/>
        </pc:sldMkLst>
        <pc:spChg chg="add mod">
          <ac:chgData name="Nikitha Goturi" userId="c27915bc0c53b8f2" providerId="LiveId" clId="{EF77F23B-E0CA-4C63-BF99-7DC4E5382A60}" dt="2023-12-04T23:34:47.749" v="1002" actId="1076"/>
          <ac:spMkLst>
            <pc:docMk/>
            <pc:sldMk cId="2603537547" sldId="263"/>
            <ac:spMk id="4" creationId="{5346C03F-2C85-AE0E-0A01-A083D914DA96}"/>
          </ac:spMkLst>
        </pc:spChg>
        <pc:picChg chg="add mod">
          <ac:chgData name="Nikitha Goturi" userId="c27915bc0c53b8f2" providerId="LiveId" clId="{EF77F23B-E0CA-4C63-BF99-7DC4E5382A60}" dt="2023-12-04T23:32:12.466" v="921" actId="14100"/>
          <ac:picMkLst>
            <pc:docMk/>
            <pc:sldMk cId="2603537547" sldId="263"/>
            <ac:picMk id="2" creationId="{4DACB915-945C-3AF3-D70D-ABCA0CAB7319}"/>
          </ac:picMkLst>
        </pc:picChg>
        <pc:picChg chg="add mod">
          <ac:chgData name="Nikitha Goturi" userId="c27915bc0c53b8f2" providerId="LiveId" clId="{EF77F23B-E0CA-4C63-BF99-7DC4E5382A60}" dt="2023-12-04T23:33:57.616" v="969"/>
          <ac:picMkLst>
            <pc:docMk/>
            <pc:sldMk cId="2603537547" sldId="263"/>
            <ac:picMk id="3" creationId="{3F766D89-22BE-14DD-704C-53772D5340DE}"/>
          </ac:picMkLst>
        </pc:picChg>
        <pc:picChg chg="del">
          <ac:chgData name="Nikitha Goturi" userId="c27915bc0c53b8f2" providerId="LiveId" clId="{EF77F23B-E0CA-4C63-BF99-7DC4E5382A60}" dt="2023-12-04T23:31:55.246" v="915" actId="478"/>
          <ac:picMkLst>
            <pc:docMk/>
            <pc:sldMk cId="2603537547" sldId="263"/>
            <ac:picMk id="8" creationId="{A46E6CC6-107E-61AB-E7D4-FE8EE5C63626}"/>
          </ac:picMkLst>
        </pc:picChg>
      </pc:sldChg>
      <pc:sldChg chg="addSp delSp modSp add mod">
        <pc:chgData name="Nikitha Goturi" userId="c27915bc0c53b8f2" providerId="LiveId" clId="{EF77F23B-E0CA-4C63-BF99-7DC4E5382A60}" dt="2023-12-04T23:36:28.245" v="1039" actId="1076"/>
        <pc:sldMkLst>
          <pc:docMk/>
          <pc:sldMk cId="2218347504" sldId="264"/>
        </pc:sldMkLst>
        <pc:spChg chg="del mod">
          <ac:chgData name="Nikitha Goturi" userId="c27915bc0c53b8f2" providerId="LiveId" clId="{EF77F23B-E0CA-4C63-BF99-7DC4E5382A60}" dt="2023-12-04T23:35:55.346" v="1007" actId="478"/>
          <ac:spMkLst>
            <pc:docMk/>
            <pc:sldMk cId="2218347504" sldId="264"/>
            <ac:spMk id="2" creationId="{997B66A0-FDF9-7256-8B1A-2C71AC0229B0}"/>
          </ac:spMkLst>
        </pc:spChg>
        <pc:spChg chg="del mod">
          <ac:chgData name="Nikitha Goturi" userId="c27915bc0c53b8f2" providerId="LiveId" clId="{EF77F23B-E0CA-4C63-BF99-7DC4E5382A60}" dt="2023-12-04T23:35:59.145" v="1008" actId="478"/>
          <ac:spMkLst>
            <pc:docMk/>
            <pc:sldMk cId="2218347504" sldId="264"/>
            <ac:spMk id="3" creationId="{55BAE1B5-57A6-D7DC-C704-B34AF81F9A84}"/>
          </ac:spMkLst>
        </pc:spChg>
        <pc:spChg chg="add mod">
          <ac:chgData name="Nikitha Goturi" userId="c27915bc0c53b8f2" providerId="LiveId" clId="{EF77F23B-E0CA-4C63-BF99-7DC4E5382A60}" dt="2023-12-04T23:36:28.245" v="1039" actId="1076"/>
          <ac:spMkLst>
            <pc:docMk/>
            <pc:sldMk cId="2218347504" sldId="264"/>
            <ac:spMk id="4" creationId="{2970A9F1-4A48-3616-04A2-BF531F9B13D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12BED07-6713-92AA-40AF-AE58F4F83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5400" y="4701464"/>
            <a:ext cx="8952782" cy="1204036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9EF77-BF49-E4C1-0FC7-56335477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D5853-25AA-1C3D-EAD2-496674792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F0DAD-5850-CAAE-CD25-4D6DDDFF3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4851B1-0B20-9549-0D70-886AA9D045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952500"/>
            <a:ext cx="8952781" cy="3748824"/>
          </a:xfrm>
          <a:noFill/>
        </p:spPr>
        <p:txBody>
          <a:bodyPr anchor="b">
            <a:normAutofit/>
          </a:bodyPr>
          <a:lstStyle>
            <a:lvl1pPr algn="l">
              <a:defRPr sz="3200" spc="53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6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2C3AB-851A-0D2F-B3AE-5B161CFFC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89FD6B-3621-3904-7878-A2825C692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08AE9-D8ED-ED5D-D7B0-A43811777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EF98B-AC81-D122-3D05-9C4E2FE42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FB543-B138-6627-3714-12105D17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44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3DE16D-F1A0-DDB5-A98C-A9055C93D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8334" y="952499"/>
            <a:ext cx="2051165" cy="4953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A548F-8DA7-C53C-1BFE-7C720CB20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952499"/>
            <a:ext cx="8235834" cy="49530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EA2C8-1C90-25D0-8B0A-30B73CFD3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FF1A4-0404-DA2D-1EA4-828091C0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7155-0F4A-F7B7-C4A8-755572E9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71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8F26-B5E3-8A90-51FC-8520D1D7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A4D95-10F3-6212-8302-5610C43E3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81BE7-A53D-441E-0393-0E59412C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F10F0-B23F-BF4B-DB66-9BCF734D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5DDEC-13A7-D988-D082-03076F80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271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80CFA-45ED-71B0-EE3E-CCE6D5C19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1618211"/>
            <a:ext cx="8412190" cy="3944389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7BECA-A01D-7D7A-F2A6-891EC9D22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908858"/>
            <a:ext cx="8412192" cy="676102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16478-6FAF-D420-0B87-6EABB81E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4289B-CB0D-8AFC-7C02-F755C0DCC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971E4-8A9E-2A30-D7FE-B3505124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7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7F941-C3A7-545F-8046-C7A9AC8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4277-CFAE-EEF6-3346-61F06D5A3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5401" y="2260121"/>
            <a:ext cx="4350026" cy="36568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43384-699D-84FC-C8B5-7BDE49BB4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46574" y="2260120"/>
            <a:ext cx="4350025" cy="365688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A49386-AFC8-03DA-4563-07B0A011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AED60A-7704-31D9-7D4D-65C635ED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927DA-3B5E-13B8-0BA8-5DCFF001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2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B55A-280B-BDCB-F966-8578DDE74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66788"/>
            <a:ext cx="10059988" cy="105178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6EA03-7008-14AB-547B-E66EA4EC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018581"/>
            <a:ext cx="4350027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29F56-D2C8-71FE-FA59-002819D51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5400" y="2774756"/>
            <a:ext cx="4350027" cy="31507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524D2-CA8D-75F3-D089-C2F0E20D4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46572" y="2018581"/>
            <a:ext cx="4350028" cy="544003"/>
          </a:xfrm>
        </p:spPr>
        <p:txBody>
          <a:bodyPr anchor="b"/>
          <a:lstStyle>
            <a:lvl1pPr marL="0" indent="0"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99B0E3-5AE5-0516-27BF-9F246137F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46572" y="2774756"/>
            <a:ext cx="4350028" cy="315079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B319A7-6048-4735-B2AC-6D6043F1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5F875-F23E-D0D2-9115-CD494FDA0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B4F88F-F488-D9D5-CF99-AA1750AAF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5094593-EFC2-EEEF-74CD-BD00F4132A94}"/>
              </a:ext>
            </a:extLst>
          </p:cNvPr>
          <p:cNvCxnSpPr>
            <a:cxnSpLocks/>
          </p:cNvCxnSpPr>
          <p:nvPr/>
        </p:nvCxnSpPr>
        <p:spPr>
          <a:xfrm>
            <a:off x="6657975" y="2625552"/>
            <a:ext cx="42386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851F6D-436C-FA47-8CD1-2C10E735764A}"/>
              </a:ext>
            </a:extLst>
          </p:cNvPr>
          <p:cNvCxnSpPr>
            <a:cxnSpLocks/>
          </p:cNvCxnSpPr>
          <p:nvPr/>
        </p:nvCxnSpPr>
        <p:spPr>
          <a:xfrm>
            <a:off x="1403684" y="2625552"/>
            <a:ext cx="42417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125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1B86-9261-4E82-EF65-30F78154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3A5E84-E43B-20AE-E80D-47CB0B07B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F5797-14F1-9FEB-247C-0E325AF7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5D7AF-1489-8F93-4828-0AE784B8B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13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AF1C-8901-AE05-E52C-D5B95941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CD4F90-2973-4FE2-6C2C-5C2AC5C5A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0414B-A7EC-0C14-EFD2-29C5582CC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90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378C7-A764-C5E4-A6A4-DC5B1B353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6484"/>
            <a:ext cx="3932237" cy="2122516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FE178-4B5D-413B-6583-AB81E8D04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12026"/>
            <a:ext cx="5143500" cy="456565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92F6D-71AB-9630-9DBE-46041C50C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EAAD1-C919-6E2E-32D2-E199025FB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88B5D8-E15B-BE38-2A89-BD0F02E1A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ECC26-B78C-4CBD-6883-97E80D3E5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41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04EAA-30F7-390A-C77C-2E5BD8218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484" y="1307185"/>
            <a:ext cx="3932237" cy="2121813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A1C34-81AC-D534-67B1-4272122893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857702" y="1307186"/>
            <a:ext cx="5038898" cy="459831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012D-3524-26C6-64C1-8CE6E7A9A2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06484" y="3428999"/>
            <a:ext cx="3932237" cy="2133601"/>
          </a:xfrm>
        </p:spPr>
        <p:txBody>
          <a:bodyPr anchor="b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8FA6D7-1BE0-F14D-A2F7-4836180B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DDF98-C922-483F-97E9-3E76B0201B42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6B5AC-3F20-FDC1-D579-7C4C6B4ED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074ACA-1D54-81FA-70B1-31AB3011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B3671-A306-4A69-8480-FA9BE8392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72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92104-6F24-CD50-F55E-22A55084D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842963"/>
            <a:ext cx="9601200" cy="1309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1059CB-D00E-398D-E4D9-59792FC4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2262188"/>
            <a:ext cx="9601200" cy="3643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FBC38-D897-7CBE-AC89-A95A2222D7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726" y="61991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5DBDDF98-C922-483F-97E9-3E76B0201B42}" type="datetimeFigureOut">
              <a:rPr lang="en-US" smtClean="0"/>
              <a:pPr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8008-2A03-D518-4A75-30816EB0D1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86625" y="6199188"/>
            <a:ext cx="34099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91D49-2BD8-1C36-B43A-CF2F917776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28107" y="6199188"/>
            <a:ext cx="6191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1B8B3671-A306-4A69-8480-FA9BE8392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070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kern="1200" cap="all" spc="5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7548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949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5214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5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7E26772-EAFC-10BB-4659-99BF2A8A15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AEFA6A-E623-CF1A-3DDF-C38D3A7E2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3335" y="952194"/>
            <a:ext cx="4140682" cy="495844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2A3B25-F1B0-28A1-36D9-70D546767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0474" y="1352504"/>
            <a:ext cx="3665507" cy="203795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INVICTUS WAREHOUSE DIRECT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CBA553-C676-73FC-CB54-412D3ED39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7667" y="3467546"/>
            <a:ext cx="3594125" cy="433361"/>
          </a:xfrm>
        </p:spPr>
        <p:txBody>
          <a:bodyPr anchor="b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CLOSURE OF WAREHOUSE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AC944F-544E-5F1E-0F81-2C5FF49D12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55" r="14478"/>
          <a:stretch/>
        </p:blipFill>
        <p:spPr>
          <a:xfrm>
            <a:off x="6096000" y="10"/>
            <a:ext cx="6096001" cy="68579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25A757-747B-53AB-8779-CFC6451F57B8}"/>
              </a:ext>
            </a:extLst>
          </p:cNvPr>
          <p:cNvSpPr txBox="1"/>
          <p:nvPr/>
        </p:nvSpPr>
        <p:spPr>
          <a:xfrm>
            <a:off x="1438510" y="4736255"/>
            <a:ext cx="36655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b="1" u="sng" dirty="0">
                <a:solidFill>
                  <a:schemeClr val="bg1"/>
                </a:solidFill>
              </a:rPr>
              <a:t>Team Invictus:</a:t>
            </a:r>
          </a:p>
          <a:p>
            <a:pPr algn="r"/>
            <a:r>
              <a:rPr lang="en-US" sz="1400" dirty="0">
                <a:solidFill>
                  <a:schemeClr val="bg1"/>
                </a:solidFill>
              </a:rPr>
              <a:t>Sai Kiran </a:t>
            </a:r>
            <a:r>
              <a:rPr lang="en-US" sz="1400" dirty="0" err="1">
                <a:solidFill>
                  <a:schemeClr val="bg1"/>
                </a:solidFill>
              </a:rPr>
              <a:t>Baghavathula</a:t>
            </a:r>
            <a:endParaRPr lang="en-US" sz="1400" dirty="0">
              <a:solidFill>
                <a:schemeClr val="bg1"/>
              </a:solidFill>
            </a:endParaRPr>
          </a:p>
          <a:p>
            <a:pPr algn="r"/>
            <a:endParaRPr lang="en-US" sz="14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6ADBE3-788C-9EB6-5D53-6F7CD01D9D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206" t="1" r="1" b="1"/>
          <a:stretch/>
        </p:blipFill>
        <p:spPr>
          <a:xfrm>
            <a:off x="6095999" y="0"/>
            <a:ext cx="6096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308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5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70A9F1-4A48-3616-04A2-BF531F9B13D6}"/>
              </a:ext>
            </a:extLst>
          </p:cNvPr>
          <p:cNvSpPr txBox="1"/>
          <p:nvPr/>
        </p:nvSpPr>
        <p:spPr>
          <a:xfrm>
            <a:off x="4148417" y="2911287"/>
            <a:ext cx="6017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8347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5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3B70-16AD-48E7-82F4-E2D85F65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53E7-3649-C792-FDE6-C1F7D72A8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62188"/>
            <a:ext cx="8937812" cy="3643312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Database – </a:t>
            </a:r>
            <a:r>
              <a:rPr lang="en-US" sz="2400" dirty="0" err="1">
                <a:solidFill>
                  <a:schemeClr val="bg1"/>
                </a:solidFill>
              </a:rPr>
              <a:t>MySQLWorkBench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Python </a:t>
            </a:r>
          </a:p>
          <a:p>
            <a:r>
              <a:rPr lang="en-US" sz="2400" dirty="0">
                <a:solidFill>
                  <a:schemeClr val="bg1"/>
                </a:solidFill>
              </a:rPr>
              <a:t>GUI – PyQt5</a:t>
            </a:r>
          </a:p>
          <a:p>
            <a:r>
              <a:rPr lang="en-US" sz="2400" dirty="0">
                <a:solidFill>
                  <a:schemeClr val="bg1"/>
                </a:solidFill>
              </a:rPr>
              <a:t>ERD Plus – Entity Relation Diagrams &amp; Relational Schema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41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5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3B70-16AD-48E7-82F4-E2D85F65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53E7-3649-C792-FDE6-C1F7D72A8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62188"/>
            <a:ext cx="8937812" cy="3643312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Acquired </a:t>
            </a:r>
            <a:r>
              <a:rPr lang="en-US" sz="2400">
                <a:solidFill>
                  <a:schemeClr val="bg1"/>
                </a:solidFill>
              </a:rPr>
              <a:t>dataset from </a:t>
            </a:r>
            <a:r>
              <a:rPr lang="en-US" sz="2400" dirty="0">
                <a:solidFill>
                  <a:schemeClr val="bg1"/>
                </a:solidFill>
              </a:rPr>
              <a:t>Coursera</a:t>
            </a:r>
          </a:p>
          <a:p>
            <a:r>
              <a:rPr lang="en-US" sz="2400" dirty="0">
                <a:solidFill>
                  <a:schemeClr val="bg1"/>
                </a:solidFill>
              </a:rPr>
              <a:t>Operational Database contains 9 tables warehouses, products, customers, product lines, payments, orders, </a:t>
            </a:r>
            <a:r>
              <a:rPr lang="en-US" sz="2400" dirty="0" err="1">
                <a:solidFill>
                  <a:schemeClr val="bg1"/>
                </a:solidFill>
              </a:rPr>
              <a:t>orderDetails</a:t>
            </a:r>
            <a:r>
              <a:rPr lang="en-US" sz="2400" dirty="0">
                <a:solidFill>
                  <a:schemeClr val="bg1"/>
                </a:solidFill>
              </a:rPr>
              <a:t>, Employees, Offices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Created Analytical Database containing </a:t>
            </a:r>
            <a:r>
              <a:rPr lang="en-US" sz="2400" dirty="0" err="1">
                <a:solidFill>
                  <a:schemeClr val="bg1"/>
                </a:solidFill>
              </a:rPr>
              <a:t>SalesFact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PaymentsFact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Calender</a:t>
            </a:r>
            <a:r>
              <a:rPr lang="en-US" sz="2400" dirty="0">
                <a:solidFill>
                  <a:schemeClr val="bg1"/>
                </a:solidFill>
              </a:rPr>
              <a:t>, offices, Customers, Employees, Products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13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5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3B70-16AD-48E7-82F4-E2D85F65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ETL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253E7-3649-C792-FDE6-C1F7D72A8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62188"/>
            <a:ext cx="8937812" cy="36433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Used Python embedded SQL</a:t>
            </a:r>
          </a:p>
          <a:p>
            <a:r>
              <a:rPr lang="en-US" sz="2400" dirty="0">
                <a:solidFill>
                  <a:schemeClr val="bg1"/>
                </a:solidFill>
              </a:rPr>
              <a:t>Created Operational Database for day to day operations.</a:t>
            </a:r>
          </a:p>
          <a:p>
            <a:r>
              <a:rPr lang="en-US" sz="2400" dirty="0">
                <a:solidFill>
                  <a:schemeClr val="bg1"/>
                </a:solidFill>
              </a:rPr>
              <a:t>Created Analytical database containing dimensional and fact tables and populated data using Operational Database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45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5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database&#10;&#10;Description automatically generated">
            <a:extLst>
              <a:ext uri="{FF2B5EF4-FFF2-40B4-BE49-F238E27FC236}">
                <a16:creationId xmlns:a16="http://schemas.microsoft.com/office/drawing/2014/main" id="{A46E6CC6-107E-61AB-E7D4-FE8EE5C6362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9507"/>
            <a:ext cx="12192000" cy="579849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FFF695-94F3-C286-F3D7-198D72A1CBA9}"/>
              </a:ext>
            </a:extLst>
          </p:cNvPr>
          <p:cNvSpPr txBox="1"/>
          <p:nvPr/>
        </p:nvSpPr>
        <p:spPr>
          <a:xfrm>
            <a:off x="2507876" y="242046"/>
            <a:ext cx="6674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	OPERATIONAL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414425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5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payment method&#10;&#10;Description automatically generated">
            <a:extLst>
              <a:ext uri="{FF2B5EF4-FFF2-40B4-BE49-F238E27FC236}">
                <a16:creationId xmlns:a16="http://schemas.microsoft.com/office/drawing/2014/main" id="{4DACB915-945C-3AF3-D70D-ABCA0CAB73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2164"/>
            <a:ext cx="12192000" cy="582583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346C03F-2C85-AE0E-0A01-A083D914DA96}"/>
              </a:ext>
            </a:extLst>
          </p:cNvPr>
          <p:cNvSpPr txBox="1"/>
          <p:nvPr/>
        </p:nvSpPr>
        <p:spPr>
          <a:xfrm>
            <a:off x="3974726" y="181535"/>
            <a:ext cx="5001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ANALYTICAL DATABASE</a:t>
            </a:r>
          </a:p>
        </p:txBody>
      </p:sp>
    </p:spTree>
    <p:extLst>
      <p:ext uri="{BB962C8B-B14F-4D97-AF65-F5344CB8AC3E}">
        <p14:creationId xmlns:p14="http://schemas.microsoft.com/office/powerpoint/2010/main" val="2603537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5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C213F-207F-D3DE-C357-EABD73AD2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38C95-845A-ED6D-5DD2-4E312E613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262188"/>
            <a:ext cx="7117080" cy="364331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Determine the warehouse to close in order to uphold the business budget </a:t>
            </a:r>
          </a:p>
          <a:p>
            <a:r>
              <a:rPr lang="en-US" sz="2400" dirty="0">
                <a:solidFill>
                  <a:schemeClr val="bg1"/>
                </a:solidFill>
              </a:rPr>
              <a:t>Identify products to eliminate by examining those with excess inventory and lower sales performance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677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5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9C5F-FA52-C6F3-E4DE-17C17FE0C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5015C-2096-CC17-BE62-218967C1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262188"/>
            <a:ext cx="7848600" cy="3643312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There are warehouses with a significant product stock but generate relatively low revenue</a:t>
            </a:r>
          </a:p>
          <a:p>
            <a:r>
              <a:rPr lang="en-US" sz="2400" dirty="0">
                <a:solidFill>
                  <a:schemeClr val="bg1"/>
                </a:solidFill>
              </a:rPr>
              <a:t>Some products have a high stock quantity but low sales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658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B529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B66A0-FDF9-7256-8B1A-2C71AC02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AE1B5-57A6-D7DC-C704-B34AF81F9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100" dirty="0">
                <a:solidFill>
                  <a:schemeClr val="bg1"/>
                </a:solidFill>
              </a:rPr>
              <a:t>W</a:t>
            </a:r>
            <a:r>
              <a:rPr lang="en-US" sz="2100" b="0" i="0" u="none" strike="noStrike" baseline="0" dirty="0">
                <a:solidFill>
                  <a:schemeClr val="bg1"/>
                </a:solidFill>
              </a:rPr>
              <a:t>arehouse that needs to be eliminated is the South warehouse generating less revenue, with products being over stocked.</a:t>
            </a:r>
          </a:p>
          <a:p>
            <a:pPr algn="l"/>
            <a:r>
              <a:rPr lang="en-US" sz="2100" dirty="0">
                <a:solidFill>
                  <a:schemeClr val="bg1"/>
                </a:solidFill>
              </a:rPr>
              <a:t>It can be combined with other warehouse.</a:t>
            </a:r>
          </a:p>
          <a:p>
            <a:pPr algn="l"/>
            <a:r>
              <a:rPr lang="en-US" sz="2100" dirty="0">
                <a:solidFill>
                  <a:schemeClr val="bg1"/>
                </a:solidFill>
              </a:rPr>
              <a:t>We can run flash sale on products, that are over stocked and generating less revenue</a:t>
            </a:r>
          </a:p>
          <a:p>
            <a:pPr algn="l"/>
            <a:endParaRPr lang="en-US" sz="2100" dirty="0">
              <a:solidFill>
                <a:schemeClr val="bg1"/>
              </a:solidFill>
            </a:endParaRPr>
          </a:p>
          <a:p>
            <a:pPr algn="l"/>
            <a:endParaRPr lang="en-US" sz="2100" b="0" i="0" u="none" strike="noStrike" baseline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002530"/>
      </p:ext>
    </p:extLst>
  </p:cSld>
  <p:clrMapOvr>
    <a:masterClrMapping/>
  </p:clrMapOvr>
</p:sld>
</file>

<file path=ppt/theme/theme1.xml><?xml version="1.0" encoding="utf-8"?>
<a:theme xmlns:a="http://schemas.openxmlformats.org/drawingml/2006/main" name="Pois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Goudy Univers">
      <a:majorFont>
        <a:latin typeface="Goudy Old Style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iseVTI" id="{9843863B-6720-4231-BFE7-E604B355382A}" vid="{6C5B2780-C73E-445D-98DA-9D2BCD7897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207</Words>
  <Application>Microsoft Office PowerPoint</Application>
  <PresentationFormat>Widescreen</PresentationFormat>
  <Paragraphs>33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Goudy Old Style</vt:lpstr>
      <vt:lpstr>Univers Light</vt:lpstr>
      <vt:lpstr>PoiseVTI</vt:lpstr>
      <vt:lpstr>INVICTUS WAREHOUSE DIRECT</vt:lpstr>
      <vt:lpstr>TOOLS USED</vt:lpstr>
      <vt:lpstr>OVERVIEW</vt:lpstr>
      <vt:lpstr>ETL Process</vt:lpstr>
      <vt:lpstr>PowerPoint Presentation</vt:lpstr>
      <vt:lpstr>PowerPoint Presentation</vt:lpstr>
      <vt:lpstr>GOALS</vt:lpstr>
      <vt:lpstr>FINDINGS</vt:lpstr>
      <vt:lpstr>SOLUTIONS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INVICTUS WAREHOUSE DIRECT</dc:title>
  <dc:creator>Nikitha Goturi</dc:creator>
  <cp:lastModifiedBy>Nishanth Kota</cp:lastModifiedBy>
  <cp:revision>6</cp:revision>
  <dcterms:created xsi:type="dcterms:W3CDTF">2023-12-04T22:05:11Z</dcterms:created>
  <dcterms:modified xsi:type="dcterms:W3CDTF">2024-01-04T07:59:59Z</dcterms:modified>
</cp:coreProperties>
</file>