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331E-B6F8-5843-9A7E-CBDE2A4BA1CC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8FE8-40BF-2647-8E99-EE0C92D6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D8FE8-40BF-2647-8E99-EE0C92D69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E74B-8595-AB57-2754-4B9E19B95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EB919-D1D0-E1F2-DA04-3B25C892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565-3B15-C910-71AB-518AE0B9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7170-7381-3FF3-356B-8A12404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5D2F-9D46-16DD-B1A6-E8180155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6BE5-957C-0981-677D-1C9DD69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9944-1809-65B6-E1E2-76DD7D27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5052-50B6-AA3F-E6F0-D9E2B516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1553-56EB-42D0-EECD-E3DF2223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A366-E0AE-5611-2595-9B4AC79B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3F432-5420-F84F-E910-BBAA11687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DDE72-0EBA-4001-1575-159DCF65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3562-B0D0-3B35-9561-AC4B475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3928-058A-5155-C8FB-D0A06525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9628-95C6-43DB-D320-B15833A8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3F61-13DE-1AED-8A05-5E8A0406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9689-02E1-58D8-9D75-D77A54DD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D1DD-2A62-904A-4A10-854B3ED0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7580-B972-EDE0-8E78-03324C58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1EC3-2468-B7C7-8017-F7344258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A37A-67DD-B2E0-BE0A-9B95301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B844-7FFC-EB0B-356B-81B313B2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6858-BD4A-3FFD-2839-5AFA1DCC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910D-51F4-F2EC-F0FD-B9003C6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ABA7-178E-47FF-C5D4-E9280B5A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38B4-867E-9B27-AAC0-A23A59D0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A30F-7DF6-F881-4000-5E71B1972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53A6-C2E0-F78C-EEC0-4FA19146D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C78C-B250-8ED2-0677-AEFD66F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B3DA-5329-9D05-E50F-C7D122DC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FDC3-2AE5-A13D-79D7-05221985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BFCB-9815-46C7-08A3-649C7631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E6BE-3EE9-B032-55DF-41879C84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CFCA-71D2-BEE0-83E6-CB26299C7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960F7-700C-4477-9B8C-802EAD0C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4AA3E-1A14-11D3-DD8C-381BF8D53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3330-C12C-50FC-C313-BA52F07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3231F-69EF-655B-C788-56333A25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656E7-0BE0-7FA0-29F5-3962AD5B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00D1-7F99-37C0-4F5D-9D83E509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2C35-2DAA-A4F2-C5B4-3C727B6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D1A73-B6E8-9D84-E2C3-A357E97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9931-7843-F42C-331F-7A8ABCE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8C3C3-2D8D-ABB0-4E93-6943384A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72AF1-013D-F1D1-9213-65FEE3FA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8054-3B9E-47EB-2653-2DAAD340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05FB-61BD-0958-9A34-8020492B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408B-CF94-A791-E81D-E67E250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8078-F35C-8264-23B3-052AEFCF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CCDB7-198E-C1FA-4BD4-525877A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05A7-32E6-3479-0043-71ABD0CD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3FA1E-BEDA-C551-BA80-7AF7FE0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D8F0-DA01-675D-25E5-A73CA93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9AC18-D616-6A38-C67B-D9E95042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86FC5-10B3-F64C-C3FF-2CEAF91B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69B8-A3DD-5F2A-0778-1BE08590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3B22-17AD-42F5-C2F1-77A98B5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039D3-53D9-2C75-540A-C733798A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676CF-2EE2-DEE0-4E12-EB7ABDF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1211-262B-B4A9-11ED-229A2E8F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BF12-986C-58C9-E75B-4F7074E4B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B97E7-C124-364B-8CF3-E27164FD30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6A7D-ABC5-B577-9804-8A92AA9CB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E455-1CE0-EF7C-951A-032972D26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CD596-F044-5E43-8FAE-1BFED7B1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305-74C4-708F-F976-5C305ECD9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D2500-E9E5-6850-DA8C-7DF8B76F7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082C4-06DB-337F-AFF7-6E452EF1C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828" y="-79928"/>
            <a:ext cx="12721655" cy="70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7EA2-537F-E5F6-8D3B-D08E5871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B9AF-2449-F262-2C80-B0EBA4A0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large portion of the global population remains unbanked or underbanked.
Traditional credit scoring systems exclude people without formal credit history.
Access to fair credit remains a challenge, especially in emerging markets.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9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7118-D1F4-B78A-9AA0-8D8D8BA5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A613-61A8-2E99-8CBF-1DA30A8B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India</a:t>
            </a:r>
            <a:r>
              <a:rPr lang="en-GB" dirty="0"/>
              <a:t>: 22% of adults are unbanked (World Bank).</a:t>
            </a:r>
          </a:p>
          <a:p>
            <a:r>
              <a:rPr lang="en-GB" b="1" dirty="0"/>
              <a:t>USA</a:t>
            </a:r>
            <a:r>
              <a:rPr lang="en-GB" dirty="0"/>
              <a:t>: 22% are unbanked or underbanked — reliant on payday loans/check cashing.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5C9-47D9-52AB-864C-B11813A8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51A7-DEDC-8CDA-8A69-CC0121F5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Microfinance Institutions
Fintech Companies
Government and Development Agencies
Unbanked and Underbanked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1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FF94-E5F8-B6B1-A20D-8AE937AD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DE39-1685-65CF-1682-41915FF8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68" y="2488405"/>
            <a:ext cx="10079831" cy="3688557"/>
          </a:xfrm>
        </p:spPr>
        <p:txBody>
          <a:bodyPr/>
          <a:lstStyle/>
          <a:p>
            <a:r>
              <a:rPr lang="en-GB" dirty="0"/>
              <a:t>Individuals without formal credit records are invisible to financial systems.</a:t>
            </a:r>
          </a:p>
          <a:p>
            <a:r>
              <a:rPr lang="en-GB" dirty="0"/>
              <a:t>Risk assessment is biased toward past financial </a:t>
            </a:r>
            <a:r>
              <a:rPr lang="en-GB" dirty="0" err="1"/>
              <a:t>behavior</a:t>
            </a:r>
            <a:r>
              <a:rPr lang="en-GB" dirty="0"/>
              <a:t> only.</a:t>
            </a:r>
          </a:p>
          <a:p>
            <a:r>
              <a:rPr lang="en-GB" dirty="0"/>
              <a:t>Informal economies and gig workers are left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6139-4575-5B94-80B0-00701E7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 – AI-Driven Alternative Credit Scoring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5194E-214B-D0C1-E972-430A6EC8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19" y="1690688"/>
            <a:ext cx="471993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AD099-D41B-5A13-0863-4BDFE0ED5F7C}"/>
              </a:ext>
            </a:extLst>
          </p:cNvPr>
          <p:cNvSpPr txBox="1"/>
          <p:nvPr/>
        </p:nvSpPr>
        <p:spPr>
          <a:xfrm>
            <a:off x="993295" y="2413337"/>
            <a:ext cx="4719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Mobile usage patterns</a:t>
            </a:r>
          </a:p>
          <a:p>
            <a:endParaRPr lang="en-GB" dirty="0"/>
          </a:p>
          <a:p>
            <a:r>
              <a:rPr lang="en-GB" dirty="0"/>
              <a:t>Social media behaviour</a:t>
            </a:r>
          </a:p>
          <a:p>
            <a:endParaRPr lang="en-GB" dirty="0"/>
          </a:p>
          <a:p>
            <a:r>
              <a:rPr lang="en-GB" dirty="0"/>
              <a:t>Utility and rent payments</a:t>
            </a:r>
          </a:p>
          <a:p>
            <a:endParaRPr lang="en-GB" dirty="0"/>
          </a:p>
          <a:p>
            <a:r>
              <a:rPr lang="en-GB" dirty="0"/>
              <a:t>E-commerce and transaction history</a:t>
            </a:r>
          </a:p>
          <a:p>
            <a:endParaRPr lang="en-GB" dirty="0"/>
          </a:p>
          <a:p>
            <a:r>
              <a:rPr lang="en-GB" dirty="0"/>
              <a:t>GPS and location data</a:t>
            </a:r>
          </a:p>
          <a:p>
            <a:endParaRPr lang="en-GB" dirty="0"/>
          </a:p>
          <a:p>
            <a:r>
              <a:rPr lang="en-GB" dirty="0"/>
              <a:t>Build credit profiles with behavioural and 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56687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1E8D-1BE7-7F22-5D5B-32CB4030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9EBB-60AF-E16A-BC70-E9A59B7A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Explainable AI models for transparency</a:t>
            </a:r>
          </a:p>
          <a:p>
            <a:r>
              <a:rPr lang="en-GB" dirty="0"/>
              <a:t>Real-time risk prediction engine</a:t>
            </a:r>
          </a:p>
          <a:p>
            <a:r>
              <a:rPr lang="en-GB" dirty="0"/>
              <a:t>Adaptive learning from new data</a:t>
            </a:r>
          </a:p>
          <a:p>
            <a:r>
              <a:rPr lang="en-GB" dirty="0"/>
              <a:t>Privacy-respecting data aggregation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0FB5-770B-6BB9-0F7B-D665E049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E7F53-639C-3B3A-9991-F9FEA9DA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817021"/>
          </a:xfrm>
        </p:spPr>
      </p:pic>
    </p:spTree>
    <p:extLst>
      <p:ext uri="{BB962C8B-B14F-4D97-AF65-F5344CB8AC3E}">
        <p14:creationId xmlns:p14="http://schemas.microsoft.com/office/powerpoint/2010/main" val="321354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 Problem Statement </vt:lpstr>
      <vt:lpstr>Statistics </vt:lpstr>
      <vt:lpstr>Stakeholders</vt:lpstr>
      <vt:lpstr>Present Scenario</vt:lpstr>
      <vt:lpstr>Proposed Solution – AI-Driven Alternative Credit Scoring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saikiranyadav1920@gmail.com</dc:creator>
  <cp:lastModifiedBy>saikiranyadav1920@gmail.com</cp:lastModifiedBy>
  <cp:revision>5</cp:revision>
  <dcterms:created xsi:type="dcterms:W3CDTF">2025-04-24T13:18:36Z</dcterms:created>
  <dcterms:modified xsi:type="dcterms:W3CDTF">2025-04-24T14:29:30Z</dcterms:modified>
</cp:coreProperties>
</file>