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2" d="100"/>
          <a:sy n="122" d="100"/>
        </p:scale>
        <p:origin x="2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9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https://www.edureka.co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https://prensariotila.com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https://www.aihr.com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https://www.designandexecute.com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https://www.accountingseed.com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https://innovecs.com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https://www.netsuite.com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https://jelvix.com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https://zoomchartswebstorage.blob.core.windows.net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https://churchinfluence.com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https://learn.microsoft.com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https://yodalearning.com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https://slidemodel.com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https://nrootlabs.com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https://www.datarails.com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https://blog.golayer.io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mak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4FE91E-78B6-C98C-1860-8C45D141C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5156" y="275573"/>
            <a:ext cx="7584510" cy="105844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chemeClr val="bg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Financial Forcasting Dashboard Using Power Bi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3" name="Text 1">
            <a:hlinkClick r:id="rId4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FB54555-3ED0-1652-CF95-0174984CED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B1EE4-472E-E8C6-8463-6B0F26B05906}"/>
              </a:ext>
            </a:extLst>
          </p:cNvPr>
          <p:cNvSpPr txBox="1"/>
          <p:nvPr/>
        </p:nvSpPr>
        <p:spPr>
          <a:xfrm>
            <a:off x="5599135" y="4366561"/>
            <a:ext cx="320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 Presentation  By: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              SAIKISHORE</a:t>
            </a:r>
            <a:endParaRPr lang="en-I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dureka.co/blog/wp-content/uploads/2018/09/Data-Visualization-Power-BI-Desktop-Edurek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Visualizations in Power BI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line graphs to depict revenue trends over time for clarity.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Bar charts can effectively show expense breakdowns across different categories.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Heat maps can provide insights into sales performance by region or product line.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rensariotila.com/wp-content/uploads/2024/06/unnamed-3-1-1-780x47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Predictive Analytics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Power BI allows for the application of machine learning models to enhance forecasting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analytics can identify potential future scenarios based on historical patterns.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visualize predictive outcomes to better understand their implications.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ihr.com/wp-content/uploads/scenario-planning-process-soci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Scenario Analysis and What-If Modeling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Scenario analysis helps in examining the impact of different financial assumptions.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Power BI enables users to create dynamic what-if models for informed decision-making.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analysis can guide strategic planning and risk management efforts.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e4/33/19/e43319b112447853c0a9aad00f8d546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Dashboard Interactivity Features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Interactive slicers and filters allow users to customize their view of the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Drill-through capabilities enable deeper analysis of specific metrics and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easily switch between different time periods or scenarios for comparison.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esignandexecute.com/designs/wp-content/uploads/2016/02/collaboration-illustr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 and Sharing Insights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Power BI dashboards can be shared with stakeholders for collaborative decision-making.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publish reports to the Power BI service for broader accessibility.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Commenting features facilitate discussions around specific data points within the dashboard.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ccountingseed.com/wp-content/uploads/2022/04/Dashboar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Designing Financial Dashboards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Keep the dashboard layout clean and intuitive to enhance user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Prioritize the most critical metrics to avoid information overload.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update the dashboard to reflect the most current financial data.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nnovecs.com/wp-content/uploads/2020/06/demand-forecasting-sca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Financial Forecasting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accuracy and consistency can pose significant challenges in forecasting.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Economic volatility can impact the reliability of financial predictions.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stakeholder buy-in for forecasting assumptions may require effective communication.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Study: Successful Implementation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leading company utilized Power BI to streamline its financial forecasting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dashboard improved visibility into key financial metrics and facilitated faster decision-making.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Stakeholder engagement increased significantly due to enhanced data accessibility.</a:t>
            </a:r>
            <a:endParaRPr 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700700-8DB9-6734-74E2-D11F714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1559"/>
            <a:ext cx="4315216" cy="28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jelvix.com/wp-content/uploads/2021/01/ml-based-forecasting-966x53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Financial Forecasting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and machine learning are expected to play a larger role in financial forecasting.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data analytics will become increasingly vital for timely decision-making.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visualization techniques will improve stakeholder engagement and understanding.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zoomchartswebstorage.blob.core.windows.net/blog/20221125_151742_mceu-596030785216693894544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Power BI is a powerful tool for creating effective financial forecasting dashboards.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its features, organizations can enhance their financial planning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well-designed dashboard enables data-driven decision-making, contributing to overall business success.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provides a comprehensive overview of financial forecasting using Power BI, highlighting its importance, functionality, and best practices.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Financial Forecasting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Financial forecasting is the process of estimating future financial outcomes based on historical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forecasting helps organizations strategize and allocate resources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Businesses can leverage tools like Power BI to visualize and interpret forecasting data effectively.</a:t>
            </a:r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0B6E9F-0C8F-7345-83A6-4F805A52F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970767"/>
            <a:ext cx="4327742" cy="360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hurchinfluence.com/wp-content/uploads/2014/01/financial-budget-process_52dd100bbba25_w1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Financial Forecasting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Financial forecasting aids in budgeting and financial planning for organizations.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in identifying trends that can influence financial performance over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Stakeholders can make informed decisions based on reliable forecasting data.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earn.microsoft.com/en-us/power-bi/fundamentals/media/power-bi-overview/power-bi-overview-block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Power BI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Power BI is a business analytics tool that simplifies data visualization and sharing insights.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users to connect to various data sources and create interactive dashboards.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supports real-time data analysis, enhancing decision-making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yodalearning.com/wp-content/uploads/power-bi-features-1024x57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Features of Power BI for Financial Forecasting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Power BI provides advanced analytics capabilities for trend analysis and forecasting.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tool supports custom visuals that can represent financial data intuitively.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Excel allows users to utilize existing financial models within Power BI.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lidemodel.com/wp-content/uploads/10-financial-dashboard-exa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Components of a Financial Dashboard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comprehensive financial dashboard includes key metrics such as revenue, expenses, and net income.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 elements like bar charts, pie charts, and line graphs effectively convey financial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dashboard should allow for real-time updates to ensure data accuracy.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nrootlabs.com/wp-content/uploads/2017/08/data-colle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Sources for Financial Forecasting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data sources include accounting software, ERP systems, and CRM platforms.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Power BI can connect to cloud-based and on-premises data sources for seamless integration.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quality is essential for reliable forecasting results.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atarails.com/wp-content/uploads/2022/05/5-Key-Financial-Rati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Metrics in Financial Forecasting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Revenue growth rate indicates how quickly the company is generating income.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Expense ratios help in understanding the efficiency of operations relative to income.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Profit margins provide insights into the overall profitability of the business.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golayer.io/uploads/images/builder/image-blocks/_w1832h1030/3-Statement-Model-Balance-She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Building the Forecast Model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Start by gathering historical financial data to establish a baseline for forecasting.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Utilize statistical methods such as regression analysis to predict future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Incorporate market conditions and economic indicators to refine the forecast.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978</Words>
  <Application>Microsoft Office PowerPoint</Application>
  <PresentationFormat>On-screen Show (16:9)</PresentationFormat>
  <Paragraphs>152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Forcasting Dashboard Using Power Bi</dc:title>
  <dc:subject>Financial Forcasting Dashboard Using Power Bi</dc:subject>
  <dc:creator>SlideMake.com</dc:creator>
  <cp:lastModifiedBy>SaiKishore Vemula</cp:lastModifiedBy>
  <cp:revision>3</cp:revision>
  <dcterms:created xsi:type="dcterms:W3CDTF">2024-11-13T05:14:20Z</dcterms:created>
  <dcterms:modified xsi:type="dcterms:W3CDTF">2024-11-13T07:56:27Z</dcterms:modified>
</cp:coreProperties>
</file>