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74"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E6332-CC7E-42FC-B868-21134DEB17CB}" type="datetimeFigureOut">
              <a:rPr lang="en-US" smtClean="0"/>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B1AFB-99C7-4B64-AE38-55E2AED340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857867-AFFD-4D05-9878-9C91FD723F3D}"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57867-AFFD-4D05-9878-9C91FD723F3D}"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57867-AFFD-4D05-9878-9C91FD723F3D}"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57867-AFFD-4D05-9878-9C91FD723F3D}"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857867-AFFD-4D05-9878-9C91FD723F3D}"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857867-AFFD-4D05-9878-9C91FD723F3D}"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857867-AFFD-4D05-9878-9C91FD723F3D}"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857867-AFFD-4D05-9878-9C91FD723F3D}"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57867-AFFD-4D05-9878-9C91FD723F3D}"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857867-AFFD-4D05-9878-9C91FD723F3D}"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857867-AFFD-4D05-9878-9C91FD723F3D}"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450A9-4A9B-498C-9826-561E4BD587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57867-AFFD-4D05-9878-9C91FD723F3D}" type="datetimeFigureOut">
              <a:rPr lang="en-US" smtClean="0"/>
              <a:t>5/21/2020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450A9-4A9B-498C-9826-561E4BD587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akii@simplenotesonline.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586607"/>
          </a:xfrm>
        </p:spPr>
        <p:txBody>
          <a:bodyPr>
            <a:noAutofit/>
          </a:bodyPr>
          <a:lstStyle/>
          <a:p>
            <a:pPr algn="l"/>
            <a:r>
              <a:rPr lang="en-IN" sz="2000" dirty="0"/>
              <a:t>Ms. </a:t>
            </a:r>
            <a:r>
              <a:rPr lang="en-IN" sz="2000" dirty="0" err="1"/>
              <a:t>Greeshma</a:t>
            </a:r>
            <a:r>
              <a:rPr lang="en-IN" sz="2000" dirty="0"/>
              <a:t> Reddy</a:t>
            </a:r>
            <a:r>
              <a:rPr lang="en-US" sz="2000" dirty="0"/>
              <a:t/>
            </a:r>
            <a:br>
              <a:rPr lang="en-US" sz="2000" dirty="0"/>
            </a:br>
            <a:r>
              <a:rPr lang="en-IN" sz="2000" dirty="0"/>
              <a:t> Bangalore</a:t>
            </a:r>
            <a:r>
              <a:rPr lang="en-US" sz="2000" dirty="0"/>
              <a:t/>
            </a:r>
            <a:br>
              <a:rPr lang="en-US" sz="2000" dirty="0"/>
            </a:br>
            <a:r>
              <a:rPr lang="en-IN" sz="2000" dirty="0"/>
              <a:t> Date: 20 </a:t>
            </a:r>
            <a:r>
              <a:rPr lang="en-IN" sz="2000" dirty="0" err="1"/>
              <a:t>th</a:t>
            </a:r>
            <a:r>
              <a:rPr lang="en-IN" sz="2000" dirty="0"/>
              <a:t> May 2020</a:t>
            </a:r>
            <a:r>
              <a:rPr lang="en-US" sz="2000" dirty="0"/>
              <a:t/>
            </a:r>
            <a:br>
              <a:rPr lang="en-US" sz="2000" dirty="0"/>
            </a:br>
            <a:r>
              <a:rPr lang="en-IN" sz="2000" dirty="0"/>
              <a:t> Dear </a:t>
            </a:r>
            <a:r>
              <a:rPr lang="en-IN" sz="2000" dirty="0" err="1"/>
              <a:t>Greeshma</a:t>
            </a:r>
            <a:r>
              <a:rPr lang="en-IN" sz="2000" dirty="0"/>
              <a:t> Reddy,</a:t>
            </a:r>
            <a:r>
              <a:rPr lang="en-US" sz="2000" dirty="0"/>
              <a:t/>
            </a:r>
            <a:br>
              <a:rPr lang="en-US" sz="2000" dirty="0"/>
            </a:br>
            <a:endParaRPr lang="en-US" sz="2000" dirty="0"/>
          </a:p>
        </p:txBody>
      </p:sp>
      <p:sp>
        <p:nvSpPr>
          <p:cNvPr id="3" name="Subtitle 2"/>
          <p:cNvSpPr>
            <a:spLocks noGrp="1"/>
          </p:cNvSpPr>
          <p:nvPr>
            <p:ph type="subTitle" idx="1"/>
          </p:nvPr>
        </p:nvSpPr>
        <p:spPr>
          <a:xfrm>
            <a:off x="611560" y="4149080"/>
            <a:ext cx="7920880" cy="2232248"/>
          </a:xfrm>
        </p:spPr>
        <p:txBody>
          <a:bodyPr>
            <a:normAutofit fontScale="47500" lnSpcReduction="20000"/>
          </a:bodyPr>
          <a:lstStyle/>
          <a:p>
            <a:r>
              <a:rPr lang="en-IN" dirty="0" smtClean="0"/>
              <a:t>We are pleased to offer you an internship with Simple notes Online. You enter into this agreement with the full knowledge that Simple notes online has committed considerable time and resources so that you can enhance your educational experience through this program. You are being offered the role of Content Writer with our team. </a:t>
            </a:r>
            <a:r>
              <a:rPr lang="en-US" dirty="0" smtClean="0"/>
              <a:t/>
            </a:r>
            <a:br>
              <a:rPr lang="en-US" dirty="0" smtClean="0"/>
            </a:br>
            <a:r>
              <a:rPr lang="en-IN" dirty="0" smtClean="0"/>
              <a:t>Your internship will commence on 18 </a:t>
            </a:r>
            <a:r>
              <a:rPr lang="en-IN" dirty="0" err="1" smtClean="0"/>
              <a:t>th</a:t>
            </a:r>
            <a:r>
              <a:rPr lang="en-IN" dirty="0" smtClean="0"/>
              <a:t> may’ 2020 and end on 18 </a:t>
            </a:r>
            <a:r>
              <a:rPr lang="en-IN" dirty="0" err="1" smtClean="0"/>
              <a:t>th</a:t>
            </a:r>
            <a:r>
              <a:rPr lang="en-IN" dirty="0" smtClean="0"/>
              <a:t> June 2020. During this period you are eligible for a variable stipend that would be dependent on your performance. Your reporting manager during this internship would be </a:t>
            </a:r>
            <a:r>
              <a:rPr lang="en-IN" dirty="0" err="1" smtClean="0"/>
              <a:t>Sai</a:t>
            </a:r>
            <a:r>
              <a:rPr lang="en-IN" dirty="0" smtClean="0"/>
              <a:t> </a:t>
            </a:r>
            <a:r>
              <a:rPr lang="en-IN" dirty="0" err="1" smtClean="0"/>
              <a:t>kishore</a:t>
            </a:r>
            <a:r>
              <a:rPr lang="en-IN" dirty="0" smtClean="0"/>
              <a:t> J. In case you need any more information or clarification about this offer, please do contact  </a:t>
            </a:r>
            <a:r>
              <a:rPr lang="en-IN" dirty="0" err="1" smtClean="0"/>
              <a:t>Sai</a:t>
            </a:r>
            <a:r>
              <a:rPr lang="en-IN" dirty="0" smtClean="0"/>
              <a:t> </a:t>
            </a:r>
            <a:r>
              <a:rPr lang="en-IN" dirty="0" err="1" smtClean="0"/>
              <a:t>kishore</a:t>
            </a:r>
            <a:r>
              <a:rPr lang="en-IN" dirty="0" smtClean="0"/>
              <a:t>, saakii@simplenotesonline.com and we’ll be happy to chat. </a:t>
            </a:r>
            <a:r>
              <a:rPr lang="en-US" dirty="0" smtClean="0"/>
              <a:t/>
            </a:r>
            <a:br>
              <a:rPr lang="en-US" dirty="0" smtClean="0"/>
            </a:br>
            <a:r>
              <a:rPr lang="en-IN" dirty="0" smtClean="0"/>
              <a:t>Thank You! </a:t>
            </a:r>
            <a:r>
              <a:rPr lang="en-US" dirty="0" smtClean="0"/>
              <a:t/>
            </a:r>
            <a:br>
              <a:rPr lang="en-US" dirty="0" smtClean="0"/>
            </a:br>
            <a:endParaRPr lang="en-US" dirty="0"/>
          </a:p>
        </p:txBody>
      </p:sp>
      <p:pic>
        <p:nvPicPr>
          <p:cNvPr id="4" name="Picture 3" descr="logo.png"/>
          <p:cNvPicPr>
            <a:picLocks noChangeAspect="1"/>
          </p:cNvPicPr>
          <p:nvPr/>
        </p:nvPicPr>
        <p:blipFill>
          <a:blip r:embed="rId2" cstate="print"/>
          <a:stretch>
            <a:fillRect/>
          </a:stretch>
        </p:blipFill>
        <p:spPr>
          <a:xfrm>
            <a:off x="323528" y="620688"/>
            <a:ext cx="3231160" cy="1348857"/>
          </a:xfrm>
          <a:prstGeom prst="rect">
            <a:avLst/>
          </a:prstGeom>
        </p:spPr>
      </p:pic>
      <p:sp>
        <p:nvSpPr>
          <p:cNvPr id="6" name="TextBox 5"/>
          <p:cNvSpPr txBox="1"/>
          <p:nvPr/>
        </p:nvSpPr>
        <p:spPr>
          <a:xfrm>
            <a:off x="5508104" y="836712"/>
            <a:ext cx="3099310" cy="923330"/>
          </a:xfrm>
          <a:prstGeom prst="rect">
            <a:avLst/>
          </a:prstGeom>
          <a:noFill/>
        </p:spPr>
        <p:txBody>
          <a:bodyPr wrap="none" rtlCol="0">
            <a:spAutoFit/>
          </a:bodyPr>
          <a:lstStyle/>
          <a:p>
            <a:r>
              <a:rPr lang="en-IN" dirty="0" smtClean="0"/>
              <a:t>www.Simplenotesonline.com</a:t>
            </a:r>
          </a:p>
          <a:p>
            <a:r>
              <a:rPr lang="en-IN" dirty="0" smtClean="0">
                <a:hlinkClick r:id="rId3"/>
              </a:rPr>
              <a:t>saakii@simplenotesonline.com</a:t>
            </a:r>
            <a:endParaRPr lang="en-IN" dirty="0" smtClean="0"/>
          </a:p>
          <a:p>
            <a:r>
              <a:rPr lang="en-IN" dirty="0" smtClean="0"/>
              <a:t>91-9087363696</a:t>
            </a:r>
            <a:endParaRPr lang="en-US" dirty="0"/>
          </a:p>
        </p:txBody>
      </p:sp>
      <p:sp>
        <p:nvSpPr>
          <p:cNvPr id="7" name="TextBox 6"/>
          <p:cNvSpPr txBox="1"/>
          <p:nvPr/>
        </p:nvSpPr>
        <p:spPr>
          <a:xfrm>
            <a:off x="3203848" y="188640"/>
            <a:ext cx="2096664" cy="369332"/>
          </a:xfrm>
          <a:prstGeom prst="rect">
            <a:avLst/>
          </a:prstGeom>
          <a:noFill/>
        </p:spPr>
        <p:txBody>
          <a:bodyPr wrap="none" rtlCol="0">
            <a:spAutoFit/>
          </a:bodyPr>
          <a:lstStyle/>
          <a:p>
            <a:r>
              <a:rPr lang="en-IN" dirty="0" smtClean="0"/>
              <a:t>Internship Call letter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67</Words>
  <Application>Microsoft Office PowerPoint</Application>
  <PresentationFormat>On-screen Show (4:3)</PresentationFormat>
  <Paragraphs>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Ms. Greeshma Reddy  Bangalore  Date: 20 th May 2020  Dear Greeshma Reddy,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Greeshma Reddy  Bangalore  Date: 20 th May 2020  Dear Greeshma Reddy, </dc:title>
  <dc:creator>SAI KISHORE</dc:creator>
  <cp:lastModifiedBy>SAI KISHORE</cp:lastModifiedBy>
  <cp:revision>1</cp:revision>
  <dcterms:created xsi:type="dcterms:W3CDTF">2020-05-21T09:55:46Z</dcterms:created>
  <dcterms:modified xsi:type="dcterms:W3CDTF">2020-05-21T10:04:35Z</dcterms:modified>
</cp:coreProperties>
</file>