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7CBA019-D0FA-49C3-B186-BBAE76951E9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4261D8-70B5-4951-BFCC-CF30F6E7FB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548680"/>
            <a:ext cx="552850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PRINCIPLES</a:t>
            </a:r>
          </a:p>
          <a:p>
            <a:pPr algn="ctr"/>
            <a:r>
              <a:rPr lang="en-IN" sz="5400" b="1" dirty="0" smtClean="0">
                <a:ln/>
                <a:solidFill>
                  <a:schemeClr val="accent3"/>
                </a:solidFill>
              </a:rPr>
              <a:t>OF</a:t>
            </a:r>
          </a:p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COMPILER DESIGN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4725145"/>
            <a:ext cx="6336704" cy="13234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dirty="0" smtClean="0"/>
              <a:t>-----Simple notes online</a:t>
            </a:r>
            <a:endParaRPr lang="en-US" sz="4000" dirty="0"/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 KISHORE</dc:creator>
  <cp:lastModifiedBy>SAI KISHORE</cp:lastModifiedBy>
  <cp:revision>1</cp:revision>
  <dcterms:created xsi:type="dcterms:W3CDTF">2020-05-21T11:15:08Z</dcterms:created>
  <dcterms:modified xsi:type="dcterms:W3CDTF">2020-05-21T11:21:43Z</dcterms:modified>
</cp:coreProperties>
</file>