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" userId="656e068f404b79eb" providerId="LiveId" clId="{334FADB6-38AC-4CAC-A241-1285096F3E33}"/>
    <pc:docChg chg="custSel modSld">
      <pc:chgData name="張" userId="656e068f404b79eb" providerId="LiveId" clId="{334FADB6-38AC-4CAC-A241-1285096F3E33}" dt="2020-11-12T07:56:36.424" v="96" actId="20577"/>
      <pc:docMkLst>
        <pc:docMk/>
      </pc:docMkLst>
      <pc:sldChg chg="modNotesTx">
        <pc:chgData name="張" userId="656e068f404b79eb" providerId="LiveId" clId="{334FADB6-38AC-4CAC-A241-1285096F3E33}" dt="2020-11-12T07:56:10.331" v="51" actId="20577"/>
        <pc:sldMkLst>
          <pc:docMk/>
          <pc:sldMk cId="1046237962" sldId="256"/>
        </pc:sldMkLst>
      </pc:sldChg>
      <pc:sldChg chg="modNotesTx">
        <pc:chgData name="張" userId="656e068f404b79eb" providerId="LiveId" clId="{334FADB6-38AC-4CAC-A241-1285096F3E33}" dt="2020-11-12T07:56:36.424" v="96" actId="20577"/>
        <pc:sldMkLst>
          <pc:docMk/>
          <pc:sldMk cId="2557422936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95D5F-7410-441F-8EF6-EFCDDE55FF33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0BA1C-F834-42A5-BB22-0031248B8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6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attach your ideas as your will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0BA1C-F834-42A5-BB22-0031248B85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7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Feel free to add </a:t>
            </a:r>
            <a:r>
              <a:rPr lang="en-US" altLang="zh-TW"/>
              <a:t>other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0BA1C-F834-42A5-BB22-0031248B850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metal, table, wine, counter&#10;&#10;Description automatically generated">
            <a:extLst>
              <a:ext uri="{FF2B5EF4-FFF2-40B4-BE49-F238E27FC236}">
                <a16:creationId xmlns:a16="http://schemas.microsoft.com/office/drawing/2014/main" id="{63167CE3-F29E-4320-BE4F-FEE31CBFE0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r="-1" b="1540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D6FCF-9244-45F9-BD54-BF4DC1CA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zh-TW" sz="5200">
                <a:solidFill>
                  <a:srgbClr val="FFFFFF"/>
                </a:solidFill>
              </a:rPr>
              <a:t>Smart home</a:t>
            </a:r>
            <a:endParaRPr lang="zh-TW" alt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18189-73E4-4580-899E-4223055A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zh-TW" alt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48A2563-46AA-4621-AB89-41AF7A974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8870" y="0"/>
            <a:ext cx="6858001" cy="6858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32BA86-0AE2-463D-8D94-B742FCBA7D83}"/>
              </a:ext>
            </a:extLst>
          </p:cNvPr>
          <p:cNvSpPr txBox="1"/>
          <p:nvPr/>
        </p:nvSpPr>
        <p:spPr>
          <a:xfrm>
            <a:off x="10485010" y="6488669"/>
            <a:ext cx="174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Cr: 123RF.com</a:t>
            </a:r>
            <a:endParaRPr lang="zh-TW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74FE7-EFA6-4B1D-BA1A-DCD43413FF72}"/>
              </a:ext>
            </a:extLst>
          </p:cNvPr>
          <p:cNvSpPr txBox="1"/>
          <p:nvPr/>
        </p:nvSpPr>
        <p:spPr>
          <a:xfrm>
            <a:off x="1143000" y="301467"/>
            <a:ext cx="2318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/>
              <a:t>Basic 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334265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65844A-898A-4030-8F78-EC17B439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2644" y="0"/>
            <a:ext cx="8736308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32BA86-0AE2-463D-8D94-B742FCBA7D83}"/>
              </a:ext>
            </a:extLst>
          </p:cNvPr>
          <p:cNvSpPr txBox="1"/>
          <p:nvPr/>
        </p:nvSpPr>
        <p:spPr>
          <a:xfrm>
            <a:off x="179109" y="203200"/>
            <a:ext cx="2932874" cy="665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zh-TW" sz="4400">
                <a:solidFill>
                  <a:schemeClr val="bg1"/>
                </a:solidFill>
              </a:rPr>
              <a:t>Advanced</a:t>
            </a:r>
            <a:r>
              <a:rPr lang="en-US" altLang="zh-TW" sz="4000">
                <a:solidFill>
                  <a:schemeClr val="bg1"/>
                </a:solidFill>
              </a:rPr>
              <a:t> </a:t>
            </a:r>
            <a:endParaRPr kumimoji="0" lang="en-US" altLang="zh-TW" sz="4000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R="0" lvl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R="0" lvl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endParaRPr lang="en-US" altLang="zh-TW">
              <a:solidFill>
                <a:schemeClr val="bg1"/>
              </a:solidFill>
            </a:endParaRPr>
          </a:p>
          <a:p>
            <a:pPr marL="0" marR="0" lvl="0" indent="-228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TW" b="0" i="0" u="none" strike="noStrike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Cr: 123RF.com</a:t>
            </a:r>
          </a:p>
        </p:txBody>
      </p:sp>
    </p:spTree>
    <p:extLst>
      <p:ext uri="{BB962C8B-B14F-4D97-AF65-F5344CB8AC3E}">
        <p14:creationId xmlns:p14="http://schemas.microsoft.com/office/powerpoint/2010/main" val="206589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8941C-C2C3-4CA2-B97C-FFDA2B5B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99" y="538481"/>
            <a:ext cx="8737601" cy="1097280"/>
          </a:xfrm>
        </p:spPr>
        <p:txBody>
          <a:bodyPr>
            <a:normAutofit/>
          </a:bodyPr>
          <a:lstStyle/>
          <a:p>
            <a:r>
              <a:rPr lang="en-US" altLang="zh-TW" sz="4000">
                <a:solidFill>
                  <a:schemeClr val="tx2"/>
                </a:solidFill>
              </a:rPr>
              <a:t>Requirements</a:t>
            </a:r>
            <a:endParaRPr lang="zh-TW" altLang="en-US" sz="4000">
              <a:solidFill>
                <a:schemeClr val="tx2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7B15F76-F4ED-4D51-9D08-32F3BC81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798320"/>
            <a:ext cx="9019273" cy="43147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400">
                <a:solidFill>
                  <a:schemeClr val="tx2"/>
                </a:solidFill>
              </a:rPr>
              <a:t>Clean and tidy up things on its own</a:t>
            </a:r>
          </a:p>
          <a:p>
            <a:pPr marL="514350" indent="-514350">
              <a:buAutoNum type="arabicPeriod"/>
            </a:pPr>
            <a:r>
              <a:rPr lang="en-US" altLang="zh-TW" sz="2400">
                <a:solidFill>
                  <a:schemeClr val="tx2"/>
                </a:solidFill>
              </a:rPr>
              <a:t>Remotely controllable and schedulable </a:t>
            </a:r>
          </a:p>
          <a:p>
            <a:pPr marL="514350" indent="-514350">
              <a:buAutoNum type="arabicPeriod"/>
            </a:pPr>
            <a:r>
              <a:rPr lang="en-US" altLang="zh-TW" sz="2400">
                <a:solidFill>
                  <a:schemeClr val="tx2"/>
                </a:solidFill>
              </a:rPr>
              <a:t>Yield space for users when requested </a:t>
            </a:r>
          </a:p>
          <a:p>
            <a:pPr marL="514350" indent="-514350">
              <a:buAutoNum type="arabicPeriod"/>
            </a:pPr>
            <a:endParaRPr lang="zh-TW" altLang="en-US" sz="2400">
              <a:solidFill>
                <a:schemeClr val="tx2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229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92022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1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AvenirNext LT Pro Medium</vt:lpstr>
      <vt:lpstr>Arial</vt:lpstr>
      <vt:lpstr>Avenir Next LT Pro</vt:lpstr>
      <vt:lpstr>Calibri</vt:lpstr>
      <vt:lpstr>BlockprintVTI</vt:lpstr>
      <vt:lpstr>Smart home</vt:lpstr>
      <vt:lpstr>PowerPoint Presentation</vt:lpstr>
      <vt:lpstr>PowerPoint Presentation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張</dc:creator>
  <cp:lastModifiedBy>張</cp:lastModifiedBy>
  <cp:revision>1</cp:revision>
  <dcterms:created xsi:type="dcterms:W3CDTF">2020-11-12T03:24:33Z</dcterms:created>
  <dcterms:modified xsi:type="dcterms:W3CDTF">2020-11-12T07:56:43Z</dcterms:modified>
</cp:coreProperties>
</file>