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914" y="7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3F682-D64C-46ED-9CB2-7DD3BEA5B110}" type="doc">
      <dgm:prSet loTypeId="urn:microsoft.com/office/officeart/2005/8/layout/hierarchy1" loCatId="hierarchy" qsTypeId="urn:microsoft.com/office/officeart/2005/8/quickstyle/3d3" qsCatId="3D" csTypeId="urn:microsoft.com/office/officeart/2005/8/colors/accent1_2" csCatId="accent1" phldr="1"/>
      <dgm:spPr/>
      <dgm:t>
        <a:bodyPr/>
        <a:lstStyle/>
        <a:p>
          <a:endParaRPr lang="en-IN"/>
        </a:p>
      </dgm:t>
    </dgm:pt>
    <dgm:pt modelId="{E8130BC0-4847-4F44-B8B6-71B1ED9F5882}">
      <dgm:prSet phldrT="[Text]"/>
      <dgm:spPr/>
      <dgm:t>
        <a:bodyPr/>
        <a:lstStyle/>
        <a:p>
          <a:r>
            <a:rPr lang="en-IN" dirty="0"/>
            <a:t>CRACK DETECTION</a:t>
          </a:r>
        </a:p>
      </dgm:t>
    </dgm:pt>
    <dgm:pt modelId="{B72825B4-8033-477E-84F8-14F509507B0E}" type="parTrans" cxnId="{9D726439-48B6-413A-B1DD-E77E0E4AEC20}">
      <dgm:prSet/>
      <dgm:spPr/>
      <dgm:t>
        <a:bodyPr/>
        <a:lstStyle/>
        <a:p>
          <a:endParaRPr lang="en-IN"/>
        </a:p>
      </dgm:t>
    </dgm:pt>
    <dgm:pt modelId="{8B5A638E-6614-4B36-8972-AE44AE5315D7}" type="sibTrans" cxnId="{9D726439-48B6-413A-B1DD-E77E0E4AEC20}">
      <dgm:prSet/>
      <dgm:spPr/>
      <dgm:t>
        <a:bodyPr/>
        <a:lstStyle/>
        <a:p>
          <a:endParaRPr lang="en-IN"/>
        </a:p>
      </dgm:t>
    </dgm:pt>
    <dgm:pt modelId="{1E084730-DF96-4D86-91F4-16E2F80D7F87}">
      <dgm:prSet phldrT="[Text]"/>
      <dgm:spPr/>
      <dgm:t>
        <a:bodyPr/>
        <a:lstStyle/>
        <a:p>
          <a:r>
            <a:rPr lang="en-IN" dirty="0"/>
            <a:t>DESTRICTIVE TESTING</a:t>
          </a:r>
        </a:p>
      </dgm:t>
    </dgm:pt>
    <dgm:pt modelId="{A88A0582-9D3A-456B-B734-1B8AE6DB0257}" type="parTrans" cxnId="{9C9F4C47-D251-4B3D-B1ED-A5148E308835}">
      <dgm:prSet/>
      <dgm:spPr/>
      <dgm:t>
        <a:bodyPr/>
        <a:lstStyle/>
        <a:p>
          <a:endParaRPr lang="en-IN"/>
        </a:p>
      </dgm:t>
    </dgm:pt>
    <dgm:pt modelId="{A8044573-FB60-4A28-9272-31A3BAB2CEEB}" type="sibTrans" cxnId="{9C9F4C47-D251-4B3D-B1ED-A5148E308835}">
      <dgm:prSet/>
      <dgm:spPr/>
      <dgm:t>
        <a:bodyPr/>
        <a:lstStyle/>
        <a:p>
          <a:endParaRPr lang="en-IN"/>
        </a:p>
      </dgm:t>
    </dgm:pt>
    <dgm:pt modelId="{480AF31B-CBC1-4A67-B8DE-AB4F6343CBB3}">
      <dgm:prSet phldrT="[Text]"/>
      <dgm:spPr/>
      <dgm:t>
        <a:bodyPr/>
        <a:lstStyle/>
        <a:p>
          <a:r>
            <a:rPr lang="en-IN" dirty="0"/>
            <a:t>NON- DESTRUCTIVE TESTING</a:t>
          </a:r>
        </a:p>
      </dgm:t>
    </dgm:pt>
    <dgm:pt modelId="{2090C6D6-DFE1-49DF-9603-9F63E1B3DC16}" type="parTrans" cxnId="{13817A51-A024-40E6-89B4-D461A27C614A}">
      <dgm:prSet/>
      <dgm:spPr/>
      <dgm:t>
        <a:bodyPr/>
        <a:lstStyle/>
        <a:p>
          <a:endParaRPr lang="en-IN"/>
        </a:p>
      </dgm:t>
    </dgm:pt>
    <dgm:pt modelId="{5E3A454C-7A85-4433-8B98-97C066D942E3}" type="sibTrans" cxnId="{13817A51-A024-40E6-89B4-D461A27C614A}">
      <dgm:prSet/>
      <dgm:spPr/>
      <dgm:t>
        <a:bodyPr/>
        <a:lstStyle/>
        <a:p>
          <a:endParaRPr lang="en-IN"/>
        </a:p>
      </dgm:t>
    </dgm:pt>
    <dgm:pt modelId="{A8A07983-B8F4-47B2-BEFE-03862F5C7738}" type="pres">
      <dgm:prSet presAssocID="{2BC3F682-D64C-46ED-9CB2-7DD3BEA5B110}" presName="hierChild1" presStyleCnt="0">
        <dgm:presLayoutVars>
          <dgm:chPref val="1"/>
          <dgm:dir/>
          <dgm:animOne val="branch"/>
          <dgm:animLvl val="lvl"/>
          <dgm:resizeHandles/>
        </dgm:presLayoutVars>
      </dgm:prSet>
      <dgm:spPr/>
    </dgm:pt>
    <dgm:pt modelId="{468B1B25-5144-439F-9BC3-BA58CA7B6777}" type="pres">
      <dgm:prSet presAssocID="{E8130BC0-4847-4F44-B8B6-71B1ED9F5882}" presName="hierRoot1" presStyleCnt="0"/>
      <dgm:spPr/>
    </dgm:pt>
    <dgm:pt modelId="{C2D7F717-AFCE-44BD-8B0B-26F867D7013F}" type="pres">
      <dgm:prSet presAssocID="{E8130BC0-4847-4F44-B8B6-71B1ED9F5882}" presName="composite" presStyleCnt="0"/>
      <dgm:spPr/>
    </dgm:pt>
    <dgm:pt modelId="{A2CE8C4A-2D03-4743-AA31-FF173B8C87B9}" type="pres">
      <dgm:prSet presAssocID="{E8130BC0-4847-4F44-B8B6-71B1ED9F5882}" presName="background" presStyleLbl="node0" presStyleIdx="0" presStyleCnt="1"/>
      <dgm:spPr/>
    </dgm:pt>
    <dgm:pt modelId="{3E8E7F53-1D9F-47E2-90DA-D3FA1F6A6DF8}" type="pres">
      <dgm:prSet presAssocID="{E8130BC0-4847-4F44-B8B6-71B1ED9F5882}" presName="text" presStyleLbl="fgAcc0" presStyleIdx="0" presStyleCnt="1">
        <dgm:presLayoutVars>
          <dgm:chPref val="3"/>
        </dgm:presLayoutVars>
      </dgm:prSet>
      <dgm:spPr/>
    </dgm:pt>
    <dgm:pt modelId="{A089ABF7-C8A5-401B-8F8D-5068FD6058F2}" type="pres">
      <dgm:prSet presAssocID="{E8130BC0-4847-4F44-B8B6-71B1ED9F5882}" presName="hierChild2" presStyleCnt="0"/>
      <dgm:spPr/>
    </dgm:pt>
    <dgm:pt modelId="{073FBFC3-8431-4AC7-8233-00F6DDB4770F}" type="pres">
      <dgm:prSet presAssocID="{A88A0582-9D3A-456B-B734-1B8AE6DB0257}" presName="Name10" presStyleLbl="parChTrans1D2" presStyleIdx="0" presStyleCnt="2"/>
      <dgm:spPr/>
    </dgm:pt>
    <dgm:pt modelId="{F5D9CD06-867F-4EE2-ADA8-3AA90F814B97}" type="pres">
      <dgm:prSet presAssocID="{1E084730-DF96-4D86-91F4-16E2F80D7F87}" presName="hierRoot2" presStyleCnt="0"/>
      <dgm:spPr/>
    </dgm:pt>
    <dgm:pt modelId="{BE1CE479-64EB-4ED8-931A-A1AB5AFF748C}" type="pres">
      <dgm:prSet presAssocID="{1E084730-DF96-4D86-91F4-16E2F80D7F87}" presName="composite2" presStyleCnt="0"/>
      <dgm:spPr/>
    </dgm:pt>
    <dgm:pt modelId="{2683E402-2269-4E9C-A1F3-BDE2F3F77ADC}" type="pres">
      <dgm:prSet presAssocID="{1E084730-DF96-4D86-91F4-16E2F80D7F87}" presName="background2" presStyleLbl="node2" presStyleIdx="0" presStyleCnt="2"/>
      <dgm:spPr/>
    </dgm:pt>
    <dgm:pt modelId="{EAE52321-65DD-4EBC-A892-B5735E1A86B7}" type="pres">
      <dgm:prSet presAssocID="{1E084730-DF96-4D86-91F4-16E2F80D7F87}" presName="text2" presStyleLbl="fgAcc2" presStyleIdx="0" presStyleCnt="2" custLinFactNeighborX="-56726" custLinFactNeighborY="-2625">
        <dgm:presLayoutVars>
          <dgm:chPref val="3"/>
        </dgm:presLayoutVars>
      </dgm:prSet>
      <dgm:spPr/>
    </dgm:pt>
    <dgm:pt modelId="{35226C27-0D7A-4518-9CBC-E48C6A43929C}" type="pres">
      <dgm:prSet presAssocID="{1E084730-DF96-4D86-91F4-16E2F80D7F87}" presName="hierChild3" presStyleCnt="0"/>
      <dgm:spPr/>
    </dgm:pt>
    <dgm:pt modelId="{26B14BE0-04F2-4684-9804-9D7D85DD2F79}" type="pres">
      <dgm:prSet presAssocID="{2090C6D6-DFE1-49DF-9603-9F63E1B3DC16}" presName="Name10" presStyleLbl="parChTrans1D2" presStyleIdx="1" presStyleCnt="2"/>
      <dgm:spPr/>
    </dgm:pt>
    <dgm:pt modelId="{40EDB0AF-BB75-44BF-AEC2-862BA373F427}" type="pres">
      <dgm:prSet presAssocID="{480AF31B-CBC1-4A67-B8DE-AB4F6343CBB3}" presName="hierRoot2" presStyleCnt="0"/>
      <dgm:spPr/>
    </dgm:pt>
    <dgm:pt modelId="{68F74619-C233-4645-8042-EAFC4EE6D16A}" type="pres">
      <dgm:prSet presAssocID="{480AF31B-CBC1-4A67-B8DE-AB4F6343CBB3}" presName="composite2" presStyleCnt="0"/>
      <dgm:spPr/>
    </dgm:pt>
    <dgm:pt modelId="{F8042C09-C2CC-487D-8568-49F6B66B2D73}" type="pres">
      <dgm:prSet presAssocID="{480AF31B-CBC1-4A67-B8DE-AB4F6343CBB3}" presName="background2" presStyleLbl="node2" presStyleIdx="1" presStyleCnt="2"/>
      <dgm:spPr/>
    </dgm:pt>
    <dgm:pt modelId="{16B9D024-27CA-4479-852E-AB2343FE337C}" type="pres">
      <dgm:prSet presAssocID="{480AF31B-CBC1-4A67-B8DE-AB4F6343CBB3}" presName="text2" presStyleLbl="fgAcc2" presStyleIdx="1" presStyleCnt="2" custLinFactNeighborX="64982" custLinFactNeighborY="-2625">
        <dgm:presLayoutVars>
          <dgm:chPref val="3"/>
        </dgm:presLayoutVars>
      </dgm:prSet>
      <dgm:spPr/>
    </dgm:pt>
    <dgm:pt modelId="{D2331273-5E3D-4844-B0E6-E3FB82CD0EB6}" type="pres">
      <dgm:prSet presAssocID="{480AF31B-CBC1-4A67-B8DE-AB4F6343CBB3}" presName="hierChild3" presStyleCnt="0"/>
      <dgm:spPr/>
    </dgm:pt>
  </dgm:ptLst>
  <dgm:cxnLst>
    <dgm:cxn modelId="{E06DA819-7CDE-4250-864A-58E24C8BE472}" type="presOf" srcId="{1E084730-DF96-4D86-91F4-16E2F80D7F87}" destId="{EAE52321-65DD-4EBC-A892-B5735E1A86B7}" srcOrd="0" destOrd="0" presId="urn:microsoft.com/office/officeart/2005/8/layout/hierarchy1"/>
    <dgm:cxn modelId="{685DD731-5F98-412E-9FCF-1D02702B884D}" type="presOf" srcId="{E8130BC0-4847-4F44-B8B6-71B1ED9F5882}" destId="{3E8E7F53-1D9F-47E2-90DA-D3FA1F6A6DF8}" srcOrd="0" destOrd="0" presId="urn:microsoft.com/office/officeart/2005/8/layout/hierarchy1"/>
    <dgm:cxn modelId="{9D726439-48B6-413A-B1DD-E77E0E4AEC20}" srcId="{2BC3F682-D64C-46ED-9CB2-7DD3BEA5B110}" destId="{E8130BC0-4847-4F44-B8B6-71B1ED9F5882}" srcOrd="0" destOrd="0" parTransId="{B72825B4-8033-477E-84F8-14F509507B0E}" sibTransId="{8B5A638E-6614-4B36-8972-AE44AE5315D7}"/>
    <dgm:cxn modelId="{9C9F4C47-D251-4B3D-B1ED-A5148E308835}" srcId="{E8130BC0-4847-4F44-B8B6-71B1ED9F5882}" destId="{1E084730-DF96-4D86-91F4-16E2F80D7F87}" srcOrd="0" destOrd="0" parTransId="{A88A0582-9D3A-456B-B734-1B8AE6DB0257}" sibTransId="{A8044573-FB60-4A28-9272-31A3BAB2CEEB}"/>
    <dgm:cxn modelId="{13817A51-A024-40E6-89B4-D461A27C614A}" srcId="{E8130BC0-4847-4F44-B8B6-71B1ED9F5882}" destId="{480AF31B-CBC1-4A67-B8DE-AB4F6343CBB3}" srcOrd="1" destOrd="0" parTransId="{2090C6D6-DFE1-49DF-9603-9F63E1B3DC16}" sibTransId="{5E3A454C-7A85-4433-8B98-97C066D942E3}"/>
    <dgm:cxn modelId="{90D6C6A5-C8CE-4DDB-85B6-F5F614B89568}" type="presOf" srcId="{2BC3F682-D64C-46ED-9CB2-7DD3BEA5B110}" destId="{A8A07983-B8F4-47B2-BEFE-03862F5C7738}" srcOrd="0" destOrd="0" presId="urn:microsoft.com/office/officeart/2005/8/layout/hierarchy1"/>
    <dgm:cxn modelId="{6C0080C1-4BA7-4AB1-80E4-5CC4D980D04A}" type="presOf" srcId="{2090C6D6-DFE1-49DF-9603-9F63E1B3DC16}" destId="{26B14BE0-04F2-4684-9804-9D7D85DD2F79}" srcOrd="0" destOrd="0" presId="urn:microsoft.com/office/officeart/2005/8/layout/hierarchy1"/>
    <dgm:cxn modelId="{4791C3D3-67B4-4303-B024-97F9ABEE5FD6}" type="presOf" srcId="{480AF31B-CBC1-4A67-B8DE-AB4F6343CBB3}" destId="{16B9D024-27CA-4479-852E-AB2343FE337C}" srcOrd="0" destOrd="0" presId="urn:microsoft.com/office/officeart/2005/8/layout/hierarchy1"/>
    <dgm:cxn modelId="{BD0A9ADB-8448-4C27-9311-2A978DD6775A}" type="presOf" srcId="{A88A0582-9D3A-456B-B734-1B8AE6DB0257}" destId="{073FBFC3-8431-4AC7-8233-00F6DDB4770F}" srcOrd="0" destOrd="0" presId="urn:microsoft.com/office/officeart/2005/8/layout/hierarchy1"/>
    <dgm:cxn modelId="{5EC0C062-845C-49A0-9CE4-CFC838163011}" type="presParOf" srcId="{A8A07983-B8F4-47B2-BEFE-03862F5C7738}" destId="{468B1B25-5144-439F-9BC3-BA58CA7B6777}" srcOrd="0" destOrd="0" presId="urn:microsoft.com/office/officeart/2005/8/layout/hierarchy1"/>
    <dgm:cxn modelId="{7850CA12-3BFF-4F3E-A1F4-817D7F83A5D5}" type="presParOf" srcId="{468B1B25-5144-439F-9BC3-BA58CA7B6777}" destId="{C2D7F717-AFCE-44BD-8B0B-26F867D7013F}" srcOrd="0" destOrd="0" presId="urn:microsoft.com/office/officeart/2005/8/layout/hierarchy1"/>
    <dgm:cxn modelId="{E373B7E2-7226-4ABA-9891-B861F94EF171}" type="presParOf" srcId="{C2D7F717-AFCE-44BD-8B0B-26F867D7013F}" destId="{A2CE8C4A-2D03-4743-AA31-FF173B8C87B9}" srcOrd="0" destOrd="0" presId="urn:microsoft.com/office/officeart/2005/8/layout/hierarchy1"/>
    <dgm:cxn modelId="{83B6EC03-3828-45A9-9111-A21CCED15FCE}" type="presParOf" srcId="{C2D7F717-AFCE-44BD-8B0B-26F867D7013F}" destId="{3E8E7F53-1D9F-47E2-90DA-D3FA1F6A6DF8}" srcOrd="1" destOrd="0" presId="urn:microsoft.com/office/officeart/2005/8/layout/hierarchy1"/>
    <dgm:cxn modelId="{FC8D5874-5B85-4C70-8B0A-30AC5023DB8D}" type="presParOf" srcId="{468B1B25-5144-439F-9BC3-BA58CA7B6777}" destId="{A089ABF7-C8A5-401B-8F8D-5068FD6058F2}" srcOrd="1" destOrd="0" presId="urn:microsoft.com/office/officeart/2005/8/layout/hierarchy1"/>
    <dgm:cxn modelId="{AFB928DC-101C-40B2-B6AB-15D5BEB294D4}" type="presParOf" srcId="{A089ABF7-C8A5-401B-8F8D-5068FD6058F2}" destId="{073FBFC3-8431-4AC7-8233-00F6DDB4770F}" srcOrd="0" destOrd="0" presId="urn:microsoft.com/office/officeart/2005/8/layout/hierarchy1"/>
    <dgm:cxn modelId="{D951C4AF-7518-4391-99B8-8A058C92267C}" type="presParOf" srcId="{A089ABF7-C8A5-401B-8F8D-5068FD6058F2}" destId="{F5D9CD06-867F-4EE2-ADA8-3AA90F814B97}" srcOrd="1" destOrd="0" presId="urn:microsoft.com/office/officeart/2005/8/layout/hierarchy1"/>
    <dgm:cxn modelId="{C148F171-B0F8-4A1C-92BD-4A7168DFDE8F}" type="presParOf" srcId="{F5D9CD06-867F-4EE2-ADA8-3AA90F814B97}" destId="{BE1CE479-64EB-4ED8-931A-A1AB5AFF748C}" srcOrd="0" destOrd="0" presId="urn:microsoft.com/office/officeart/2005/8/layout/hierarchy1"/>
    <dgm:cxn modelId="{A38C33B7-C0D7-45E8-AC84-7AFC5CE3BF09}" type="presParOf" srcId="{BE1CE479-64EB-4ED8-931A-A1AB5AFF748C}" destId="{2683E402-2269-4E9C-A1F3-BDE2F3F77ADC}" srcOrd="0" destOrd="0" presId="urn:microsoft.com/office/officeart/2005/8/layout/hierarchy1"/>
    <dgm:cxn modelId="{C850378B-AC07-4A98-9F5B-B53CCC3C5071}" type="presParOf" srcId="{BE1CE479-64EB-4ED8-931A-A1AB5AFF748C}" destId="{EAE52321-65DD-4EBC-A892-B5735E1A86B7}" srcOrd="1" destOrd="0" presId="urn:microsoft.com/office/officeart/2005/8/layout/hierarchy1"/>
    <dgm:cxn modelId="{BB867D54-DE54-498B-B84E-E6D7F0A6DA73}" type="presParOf" srcId="{F5D9CD06-867F-4EE2-ADA8-3AA90F814B97}" destId="{35226C27-0D7A-4518-9CBC-E48C6A43929C}" srcOrd="1" destOrd="0" presId="urn:microsoft.com/office/officeart/2005/8/layout/hierarchy1"/>
    <dgm:cxn modelId="{AAE1E672-B747-467D-BED0-B1317590AB92}" type="presParOf" srcId="{A089ABF7-C8A5-401B-8F8D-5068FD6058F2}" destId="{26B14BE0-04F2-4684-9804-9D7D85DD2F79}" srcOrd="2" destOrd="0" presId="urn:microsoft.com/office/officeart/2005/8/layout/hierarchy1"/>
    <dgm:cxn modelId="{B3547BEE-9744-424A-AAB4-3F7DDDEF61C1}" type="presParOf" srcId="{A089ABF7-C8A5-401B-8F8D-5068FD6058F2}" destId="{40EDB0AF-BB75-44BF-AEC2-862BA373F427}" srcOrd="3" destOrd="0" presId="urn:microsoft.com/office/officeart/2005/8/layout/hierarchy1"/>
    <dgm:cxn modelId="{F72F6010-C8FD-4CC1-9116-747623A85C6D}" type="presParOf" srcId="{40EDB0AF-BB75-44BF-AEC2-862BA373F427}" destId="{68F74619-C233-4645-8042-EAFC4EE6D16A}" srcOrd="0" destOrd="0" presId="urn:microsoft.com/office/officeart/2005/8/layout/hierarchy1"/>
    <dgm:cxn modelId="{CEDCE703-341A-4F4A-8A7F-5D6932A63396}" type="presParOf" srcId="{68F74619-C233-4645-8042-EAFC4EE6D16A}" destId="{F8042C09-C2CC-487D-8568-49F6B66B2D73}" srcOrd="0" destOrd="0" presId="urn:microsoft.com/office/officeart/2005/8/layout/hierarchy1"/>
    <dgm:cxn modelId="{0BF39E2A-0ED4-4F03-98C3-A17D38C7C525}" type="presParOf" srcId="{68F74619-C233-4645-8042-EAFC4EE6D16A}" destId="{16B9D024-27CA-4479-852E-AB2343FE337C}" srcOrd="1" destOrd="0" presId="urn:microsoft.com/office/officeart/2005/8/layout/hierarchy1"/>
    <dgm:cxn modelId="{CE6B3C16-2FE3-4F1F-9130-3DF514918A46}" type="presParOf" srcId="{40EDB0AF-BB75-44BF-AEC2-862BA373F427}" destId="{D2331273-5E3D-4844-B0E6-E3FB82CD0EB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EF1ACC-C384-4CEE-9EA4-460F60F8A2C5}" type="doc">
      <dgm:prSet loTypeId="urn:microsoft.com/office/officeart/2005/8/layout/hierarchy1" loCatId="hierarchy" qsTypeId="urn:microsoft.com/office/officeart/2005/8/quickstyle/3d3" qsCatId="3D" csTypeId="urn:microsoft.com/office/officeart/2005/8/colors/accent1_2" csCatId="accent1" phldr="1"/>
      <dgm:spPr/>
      <dgm:t>
        <a:bodyPr/>
        <a:lstStyle/>
        <a:p>
          <a:endParaRPr lang="en-IN"/>
        </a:p>
      </dgm:t>
    </dgm:pt>
    <dgm:pt modelId="{9AD5A2A8-C0E3-4942-8096-D5634022D070}">
      <dgm:prSet phldrT="[Text]"/>
      <dgm:spPr/>
      <dgm:t>
        <a:bodyPr/>
        <a:lstStyle/>
        <a:p>
          <a:r>
            <a:rPr lang="en-IN" dirty="0"/>
            <a:t>NON-DESTRUCTIVE TESTING</a:t>
          </a:r>
        </a:p>
      </dgm:t>
    </dgm:pt>
    <dgm:pt modelId="{82B0E414-4447-475B-AD86-80B2CD66273A}" type="parTrans" cxnId="{7B2D305A-A8BD-4603-8D21-BF123072606B}">
      <dgm:prSet/>
      <dgm:spPr/>
      <dgm:t>
        <a:bodyPr/>
        <a:lstStyle/>
        <a:p>
          <a:endParaRPr lang="en-IN"/>
        </a:p>
      </dgm:t>
    </dgm:pt>
    <dgm:pt modelId="{B097294D-0E99-4039-8CDC-7B970B88F890}" type="sibTrans" cxnId="{7B2D305A-A8BD-4603-8D21-BF123072606B}">
      <dgm:prSet/>
      <dgm:spPr/>
      <dgm:t>
        <a:bodyPr/>
        <a:lstStyle/>
        <a:p>
          <a:endParaRPr lang="en-IN"/>
        </a:p>
      </dgm:t>
    </dgm:pt>
    <dgm:pt modelId="{A166B87B-B830-44E6-8D35-CDA718AE20B8}">
      <dgm:prSet phldrT="[Text]"/>
      <dgm:spPr/>
      <dgm:t>
        <a:bodyPr/>
        <a:lstStyle/>
        <a:p>
          <a:r>
            <a:rPr lang="en-IN" dirty="0"/>
            <a:t> INFRARED AND THERMAL TESTING</a:t>
          </a:r>
        </a:p>
      </dgm:t>
    </dgm:pt>
    <dgm:pt modelId="{C36636CF-B8BA-4A4B-967F-7D87DE8E044B}" type="parTrans" cxnId="{237D85FD-B18A-4904-8345-2BED0FD8D2EC}">
      <dgm:prSet/>
      <dgm:spPr/>
      <dgm:t>
        <a:bodyPr/>
        <a:lstStyle/>
        <a:p>
          <a:endParaRPr lang="en-IN"/>
        </a:p>
      </dgm:t>
    </dgm:pt>
    <dgm:pt modelId="{62C5CD14-7174-48D6-BDF9-1BCEB3CE5C5F}" type="sibTrans" cxnId="{237D85FD-B18A-4904-8345-2BED0FD8D2EC}">
      <dgm:prSet/>
      <dgm:spPr/>
      <dgm:t>
        <a:bodyPr/>
        <a:lstStyle/>
        <a:p>
          <a:endParaRPr lang="en-IN"/>
        </a:p>
      </dgm:t>
    </dgm:pt>
    <dgm:pt modelId="{AE2CCDE5-29CB-4593-BE84-0C99A9B7FBA9}">
      <dgm:prSet phldrT="[Text]"/>
      <dgm:spPr/>
      <dgm:t>
        <a:bodyPr/>
        <a:lstStyle/>
        <a:p>
          <a:r>
            <a:rPr lang="en-IN" dirty="0"/>
            <a:t>ULTRASONIC TESTING</a:t>
          </a:r>
        </a:p>
      </dgm:t>
    </dgm:pt>
    <dgm:pt modelId="{BC736846-4304-4BBF-834D-1F933BA8AD32}" type="parTrans" cxnId="{3DFE9DA6-0AD8-4915-92CD-9216E128069B}">
      <dgm:prSet/>
      <dgm:spPr/>
      <dgm:t>
        <a:bodyPr/>
        <a:lstStyle/>
        <a:p>
          <a:endParaRPr lang="en-IN"/>
        </a:p>
      </dgm:t>
    </dgm:pt>
    <dgm:pt modelId="{88E76934-7AB5-441E-A427-9A5D6DDE5858}" type="sibTrans" cxnId="{3DFE9DA6-0AD8-4915-92CD-9216E128069B}">
      <dgm:prSet/>
      <dgm:spPr/>
      <dgm:t>
        <a:bodyPr/>
        <a:lstStyle/>
        <a:p>
          <a:endParaRPr lang="en-IN"/>
        </a:p>
      </dgm:t>
    </dgm:pt>
    <dgm:pt modelId="{29AB9779-0A32-4D3C-9EFD-75811E48E9AB}">
      <dgm:prSet phldrT="[Text]"/>
      <dgm:spPr/>
      <dgm:t>
        <a:bodyPr/>
        <a:lstStyle/>
        <a:p>
          <a:r>
            <a:rPr lang="en-IN" dirty="0"/>
            <a:t>LASER TESTING</a:t>
          </a:r>
        </a:p>
      </dgm:t>
    </dgm:pt>
    <dgm:pt modelId="{D8F56F49-00AB-44FD-810D-047EEF3332A9}" type="parTrans" cxnId="{0938CFA1-245F-4D43-B0F6-133612022CC8}">
      <dgm:prSet/>
      <dgm:spPr/>
      <dgm:t>
        <a:bodyPr/>
        <a:lstStyle/>
        <a:p>
          <a:endParaRPr lang="en-IN"/>
        </a:p>
      </dgm:t>
    </dgm:pt>
    <dgm:pt modelId="{15F247A9-8251-475B-AF68-80F7124BE671}" type="sibTrans" cxnId="{0938CFA1-245F-4D43-B0F6-133612022CC8}">
      <dgm:prSet/>
      <dgm:spPr/>
      <dgm:t>
        <a:bodyPr/>
        <a:lstStyle/>
        <a:p>
          <a:endParaRPr lang="en-IN"/>
        </a:p>
      </dgm:t>
    </dgm:pt>
    <dgm:pt modelId="{C12D0FB0-49D5-484E-844E-9147668D9D80}">
      <dgm:prSet phldrT="[Text]"/>
      <dgm:spPr/>
      <dgm:t>
        <a:bodyPr/>
        <a:lstStyle/>
        <a:p>
          <a:r>
            <a:rPr lang="en-IN" dirty="0"/>
            <a:t> RADIOGRAPHIC TESTING</a:t>
          </a:r>
        </a:p>
      </dgm:t>
    </dgm:pt>
    <dgm:pt modelId="{321B043B-C58B-4A55-84DC-7CE82F9A9CB5}" type="parTrans" cxnId="{E515C419-8405-428F-80FB-512A67E26FE2}">
      <dgm:prSet/>
      <dgm:spPr/>
      <dgm:t>
        <a:bodyPr/>
        <a:lstStyle/>
        <a:p>
          <a:endParaRPr lang="en-IN"/>
        </a:p>
      </dgm:t>
    </dgm:pt>
    <dgm:pt modelId="{158E1CA9-FB2F-409E-880F-312786A532D4}" type="sibTrans" cxnId="{E515C419-8405-428F-80FB-512A67E26FE2}">
      <dgm:prSet/>
      <dgm:spPr/>
      <dgm:t>
        <a:bodyPr/>
        <a:lstStyle/>
        <a:p>
          <a:endParaRPr lang="en-IN"/>
        </a:p>
      </dgm:t>
    </dgm:pt>
    <dgm:pt modelId="{ECB9AED0-54E1-4CC9-8366-BE376AB4C069}">
      <dgm:prSet phldrT="[Text]"/>
      <dgm:spPr/>
      <dgm:t>
        <a:bodyPr/>
        <a:lstStyle/>
        <a:p>
          <a:r>
            <a:rPr lang="en-IN" dirty="0"/>
            <a:t>ETC</a:t>
          </a:r>
        </a:p>
      </dgm:t>
    </dgm:pt>
    <dgm:pt modelId="{9235BE32-31A5-4FB2-A9AD-A3682C1B4BE8}" type="parTrans" cxnId="{A20D950B-F89B-4517-AA2A-AA52D5EBF3E9}">
      <dgm:prSet/>
      <dgm:spPr/>
      <dgm:t>
        <a:bodyPr/>
        <a:lstStyle/>
        <a:p>
          <a:endParaRPr lang="en-IN"/>
        </a:p>
      </dgm:t>
    </dgm:pt>
    <dgm:pt modelId="{F5015B54-6CA0-437F-8FFA-AA19FFA8BC92}" type="sibTrans" cxnId="{A20D950B-F89B-4517-AA2A-AA52D5EBF3E9}">
      <dgm:prSet/>
      <dgm:spPr/>
      <dgm:t>
        <a:bodyPr/>
        <a:lstStyle/>
        <a:p>
          <a:endParaRPr lang="en-IN"/>
        </a:p>
      </dgm:t>
    </dgm:pt>
    <dgm:pt modelId="{6562846D-9DFA-4008-B690-91578EAE7827}" type="pres">
      <dgm:prSet presAssocID="{1DEF1ACC-C384-4CEE-9EA4-460F60F8A2C5}" presName="hierChild1" presStyleCnt="0">
        <dgm:presLayoutVars>
          <dgm:chPref val="1"/>
          <dgm:dir/>
          <dgm:animOne val="branch"/>
          <dgm:animLvl val="lvl"/>
          <dgm:resizeHandles/>
        </dgm:presLayoutVars>
      </dgm:prSet>
      <dgm:spPr/>
    </dgm:pt>
    <dgm:pt modelId="{AA5D27CC-9C3A-4291-9EF5-F44CBAC84D7D}" type="pres">
      <dgm:prSet presAssocID="{9AD5A2A8-C0E3-4942-8096-D5634022D070}" presName="hierRoot1" presStyleCnt="0"/>
      <dgm:spPr/>
    </dgm:pt>
    <dgm:pt modelId="{62854922-95AA-4158-8C84-2FBD204BB385}" type="pres">
      <dgm:prSet presAssocID="{9AD5A2A8-C0E3-4942-8096-D5634022D070}" presName="composite" presStyleCnt="0"/>
      <dgm:spPr/>
    </dgm:pt>
    <dgm:pt modelId="{D8A659BC-DDE1-4C1E-BAC7-995A070CC9E0}" type="pres">
      <dgm:prSet presAssocID="{9AD5A2A8-C0E3-4942-8096-D5634022D070}" presName="background" presStyleLbl="node0" presStyleIdx="0" presStyleCnt="1"/>
      <dgm:spPr/>
    </dgm:pt>
    <dgm:pt modelId="{C1004E28-8AA8-4E8B-B5B2-CE8BB3482028}" type="pres">
      <dgm:prSet presAssocID="{9AD5A2A8-C0E3-4942-8096-D5634022D070}" presName="text" presStyleLbl="fgAcc0" presStyleIdx="0" presStyleCnt="1">
        <dgm:presLayoutVars>
          <dgm:chPref val="3"/>
        </dgm:presLayoutVars>
      </dgm:prSet>
      <dgm:spPr/>
    </dgm:pt>
    <dgm:pt modelId="{EFF48494-EAC7-4539-B62D-C3D95400C1BE}" type="pres">
      <dgm:prSet presAssocID="{9AD5A2A8-C0E3-4942-8096-D5634022D070}" presName="hierChild2" presStyleCnt="0"/>
      <dgm:spPr/>
    </dgm:pt>
    <dgm:pt modelId="{58634D89-507D-4CEF-BE7B-02A19F512B70}" type="pres">
      <dgm:prSet presAssocID="{C36636CF-B8BA-4A4B-967F-7D87DE8E044B}" presName="Name10" presStyleLbl="parChTrans1D2" presStyleIdx="0" presStyleCnt="5"/>
      <dgm:spPr/>
    </dgm:pt>
    <dgm:pt modelId="{DDF6CC81-09E9-444D-9B88-EB9558498E1F}" type="pres">
      <dgm:prSet presAssocID="{A166B87B-B830-44E6-8D35-CDA718AE20B8}" presName="hierRoot2" presStyleCnt="0"/>
      <dgm:spPr/>
    </dgm:pt>
    <dgm:pt modelId="{E2261265-1DA1-4498-8EED-09D8CC370F52}" type="pres">
      <dgm:prSet presAssocID="{A166B87B-B830-44E6-8D35-CDA718AE20B8}" presName="composite2" presStyleCnt="0"/>
      <dgm:spPr/>
    </dgm:pt>
    <dgm:pt modelId="{B8FAE2C5-652A-4A0D-8AE7-FEBFD3077499}" type="pres">
      <dgm:prSet presAssocID="{A166B87B-B830-44E6-8D35-CDA718AE20B8}" presName="background2" presStyleLbl="node2" presStyleIdx="0" presStyleCnt="5"/>
      <dgm:spPr/>
    </dgm:pt>
    <dgm:pt modelId="{B20AA6B8-6FCC-45E3-BE93-FFC429822F93}" type="pres">
      <dgm:prSet presAssocID="{A166B87B-B830-44E6-8D35-CDA718AE20B8}" presName="text2" presStyleLbl="fgAcc2" presStyleIdx="0" presStyleCnt="5">
        <dgm:presLayoutVars>
          <dgm:chPref val="3"/>
        </dgm:presLayoutVars>
      </dgm:prSet>
      <dgm:spPr/>
    </dgm:pt>
    <dgm:pt modelId="{E23F0996-58CE-4CFB-8036-93E88B80C85D}" type="pres">
      <dgm:prSet presAssocID="{A166B87B-B830-44E6-8D35-CDA718AE20B8}" presName="hierChild3" presStyleCnt="0"/>
      <dgm:spPr/>
    </dgm:pt>
    <dgm:pt modelId="{5B9BB56D-01B8-4418-B438-5AB06222D352}" type="pres">
      <dgm:prSet presAssocID="{BC736846-4304-4BBF-834D-1F933BA8AD32}" presName="Name10" presStyleLbl="parChTrans1D2" presStyleIdx="1" presStyleCnt="5"/>
      <dgm:spPr/>
    </dgm:pt>
    <dgm:pt modelId="{578F0F33-9614-4C20-9BFB-6F3B4AEF6F2A}" type="pres">
      <dgm:prSet presAssocID="{AE2CCDE5-29CB-4593-BE84-0C99A9B7FBA9}" presName="hierRoot2" presStyleCnt="0"/>
      <dgm:spPr/>
    </dgm:pt>
    <dgm:pt modelId="{60EB4BA7-0EB3-4AC1-AE28-3E4E6043CA49}" type="pres">
      <dgm:prSet presAssocID="{AE2CCDE5-29CB-4593-BE84-0C99A9B7FBA9}" presName="composite2" presStyleCnt="0"/>
      <dgm:spPr/>
    </dgm:pt>
    <dgm:pt modelId="{13061E8C-3212-4CE4-B69F-8313738D2412}" type="pres">
      <dgm:prSet presAssocID="{AE2CCDE5-29CB-4593-BE84-0C99A9B7FBA9}" presName="background2" presStyleLbl="node2" presStyleIdx="1" presStyleCnt="5"/>
      <dgm:spPr/>
    </dgm:pt>
    <dgm:pt modelId="{A7F8F7DE-A218-4380-B421-692274FF0D40}" type="pres">
      <dgm:prSet presAssocID="{AE2CCDE5-29CB-4593-BE84-0C99A9B7FBA9}" presName="text2" presStyleLbl="fgAcc2" presStyleIdx="1" presStyleCnt="5">
        <dgm:presLayoutVars>
          <dgm:chPref val="3"/>
        </dgm:presLayoutVars>
      </dgm:prSet>
      <dgm:spPr/>
    </dgm:pt>
    <dgm:pt modelId="{3F8E824D-D9A6-4191-BB16-C10C67932E7C}" type="pres">
      <dgm:prSet presAssocID="{AE2CCDE5-29CB-4593-BE84-0C99A9B7FBA9}" presName="hierChild3" presStyleCnt="0"/>
      <dgm:spPr/>
    </dgm:pt>
    <dgm:pt modelId="{0BB890E2-237A-43FB-9AE6-3E1D1A9ABE09}" type="pres">
      <dgm:prSet presAssocID="{D8F56F49-00AB-44FD-810D-047EEF3332A9}" presName="Name10" presStyleLbl="parChTrans1D2" presStyleIdx="2" presStyleCnt="5"/>
      <dgm:spPr/>
    </dgm:pt>
    <dgm:pt modelId="{249EE498-8EC2-434E-9501-8728855B5A54}" type="pres">
      <dgm:prSet presAssocID="{29AB9779-0A32-4D3C-9EFD-75811E48E9AB}" presName="hierRoot2" presStyleCnt="0"/>
      <dgm:spPr/>
    </dgm:pt>
    <dgm:pt modelId="{FAC29762-51D0-4328-A268-3AD6E2F5DC67}" type="pres">
      <dgm:prSet presAssocID="{29AB9779-0A32-4D3C-9EFD-75811E48E9AB}" presName="composite2" presStyleCnt="0"/>
      <dgm:spPr/>
    </dgm:pt>
    <dgm:pt modelId="{DD919E70-0F7A-4656-842A-B911165474D6}" type="pres">
      <dgm:prSet presAssocID="{29AB9779-0A32-4D3C-9EFD-75811E48E9AB}" presName="background2" presStyleLbl="node2" presStyleIdx="2" presStyleCnt="5"/>
      <dgm:spPr/>
    </dgm:pt>
    <dgm:pt modelId="{ABAA14E3-FA01-4788-A205-C47A4DE1FC57}" type="pres">
      <dgm:prSet presAssocID="{29AB9779-0A32-4D3C-9EFD-75811E48E9AB}" presName="text2" presStyleLbl="fgAcc2" presStyleIdx="2" presStyleCnt="5">
        <dgm:presLayoutVars>
          <dgm:chPref val="3"/>
        </dgm:presLayoutVars>
      </dgm:prSet>
      <dgm:spPr/>
    </dgm:pt>
    <dgm:pt modelId="{F4CB6375-31D4-4066-8D48-1C9A58B4F7A5}" type="pres">
      <dgm:prSet presAssocID="{29AB9779-0A32-4D3C-9EFD-75811E48E9AB}" presName="hierChild3" presStyleCnt="0"/>
      <dgm:spPr/>
    </dgm:pt>
    <dgm:pt modelId="{7B38279F-276C-408E-A959-00268B983DEA}" type="pres">
      <dgm:prSet presAssocID="{321B043B-C58B-4A55-84DC-7CE82F9A9CB5}" presName="Name10" presStyleLbl="parChTrans1D2" presStyleIdx="3" presStyleCnt="5"/>
      <dgm:spPr/>
    </dgm:pt>
    <dgm:pt modelId="{84F8EE1B-A7CC-4BC3-B669-BA908B5C8953}" type="pres">
      <dgm:prSet presAssocID="{C12D0FB0-49D5-484E-844E-9147668D9D80}" presName="hierRoot2" presStyleCnt="0"/>
      <dgm:spPr/>
    </dgm:pt>
    <dgm:pt modelId="{8B3F1E8E-E491-4756-82CD-F8D19A94ED71}" type="pres">
      <dgm:prSet presAssocID="{C12D0FB0-49D5-484E-844E-9147668D9D80}" presName="composite2" presStyleCnt="0"/>
      <dgm:spPr/>
    </dgm:pt>
    <dgm:pt modelId="{C884CE06-A59E-4F0F-B385-585FB61F08DC}" type="pres">
      <dgm:prSet presAssocID="{C12D0FB0-49D5-484E-844E-9147668D9D80}" presName="background2" presStyleLbl="node2" presStyleIdx="3" presStyleCnt="5"/>
      <dgm:spPr/>
    </dgm:pt>
    <dgm:pt modelId="{1BCB3E18-1BAF-4682-9072-432836464CB0}" type="pres">
      <dgm:prSet presAssocID="{C12D0FB0-49D5-484E-844E-9147668D9D80}" presName="text2" presStyleLbl="fgAcc2" presStyleIdx="3" presStyleCnt="5">
        <dgm:presLayoutVars>
          <dgm:chPref val="3"/>
        </dgm:presLayoutVars>
      </dgm:prSet>
      <dgm:spPr/>
    </dgm:pt>
    <dgm:pt modelId="{86764593-F578-481E-A83C-40C4F2C47EC9}" type="pres">
      <dgm:prSet presAssocID="{C12D0FB0-49D5-484E-844E-9147668D9D80}" presName="hierChild3" presStyleCnt="0"/>
      <dgm:spPr/>
    </dgm:pt>
    <dgm:pt modelId="{9A488718-6909-47F1-B556-681C9DE1BAF4}" type="pres">
      <dgm:prSet presAssocID="{9235BE32-31A5-4FB2-A9AD-A3682C1B4BE8}" presName="Name10" presStyleLbl="parChTrans1D2" presStyleIdx="4" presStyleCnt="5"/>
      <dgm:spPr/>
    </dgm:pt>
    <dgm:pt modelId="{2C768D25-94CA-4896-87BE-89D27CEE2472}" type="pres">
      <dgm:prSet presAssocID="{ECB9AED0-54E1-4CC9-8366-BE376AB4C069}" presName="hierRoot2" presStyleCnt="0"/>
      <dgm:spPr/>
    </dgm:pt>
    <dgm:pt modelId="{A638B969-B522-459E-9CF2-E42F5F86C8E6}" type="pres">
      <dgm:prSet presAssocID="{ECB9AED0-54E1-4CC9-8366-BE376AB4C069}" presName="composite2" presStyleCnt="0"/>
      <dgm:spPr/>
    </dgm:pt>
    <dgm:pt modelId="{5AC12472-EB2E-4E31-B2E0-7E2B979244E1}" type="pres">
      <dgm:prSet presAssocID="{ECB9AED0-54E1-4CC9-8366-BE376AB4C069}" presName="background2" presStyleLbl="node2" presStyleIdx="4" presStyleCnt="5"/>
      <dgm:spPr/>
    </dgm:pt>
    <dgm:pt modelId="{0C310315-BE80-4AC3-839A-426B187E3547}" type="pres">
      <dgm:prSet presAssocID="{ECB9AED0-54E1-4CC9-8366-BE376AB4C069}" presName="text2" presStyleLbl="fgAcc2" presStyleIdx="4" presStyleCnt="5">
        <dgm:presLayoutVars>
          <dgm:chPref val="3"/>
        </dgm:presLayoutVars>
      </dgm:prSet>
      <dgm:spPr/>
    </dgm:pt>
    <dgm:pt modelId="{4D421914-35B9-4A45-845A-AF42978F3635}" type="pres">
      <dgm:prSet presAssocID="{ECB9AED0-54E1-4CC9-8366-BE376AB4C069}" presName="hierChild3" presStyleCnt="0"/>
      <dgm:spPr/>
    </dgm:pt>
  </dgm:ptLst>
  <dgm:cxnLst>
    <dgm:cxn modelId="{A20D950B-F89B-4517-AA2A-AA52D5EBF3E9}" srcId="{9AD5A2A8-C0E3-4942-8096-D5634022D070}" destId="{ECB9AED0-54E1-4CC9-8366-BE376AB4C069}" srcOrd="4" destOrd="0" parTransId="{9235BE32-31A5-4FB2-A9AD-A3682C1B4BE8}" sibTransId="{F5015B54-6CA0-437F-8FFA-AA19FFA8BC92}"/>
    <dgm:cxn modelId="{D227CF14-2F0F-411A-88BC-BF8EEB97C2B0}" type="presOf" srcId="{ECB9AED0-54E1-4CC9-8366-BE376AB4C069}" destId="{0C310315-BE80-4AC3-839A-426B187E3547}" srcOrd="0" destOrd="0" presId="urn:microsoft.com/office/officeart/2005/8/layout/hierarchy1"/>
    <dgm:cxn modelId="{E515C419-8405-428F-80FB-512A67E26FE2}" srcId="{9AD5A2A8-C0E3-4942-8096-D5634022D070}" destId="{C12D0FB0-49D5-484E-844E-9147668D9D80}" srcOrd="3" destOrd="0" parTransId="{321B043B-C58B-4A55-84DC-7CE82F9A9CB5}" sibTransId="{158E1CA9-FB2F-409E-880F-312786A532D4}"/>
    <dgm:cxn modelId="{47CF921B-95EE-4232-83F4-18B263872D6E}" type="presOf" srcId="{29AB9779-0A32-4D3C-9EFD-75811E48E9AB}" destId="{ABAA14E3-FA01-4788-A205-C47A4DE1FC57}" srcOrd="0" destOrd="0" presId="urn:microsoft.com/office/officeart/2005/8/layout/hierarchy1"/>
    <dgm:cxn modelId="{2BDE2A31-04D7-4864-AA4F-9AC4A53668E2}" type="presOf" srcId="{C12D0FB0-49D5-484E-844E-9147668D9D80}" destId="{1BCB3E18-1BAF-4682-9072-432836464CB0}" srcOrd="0" destOrd="0" presId="urn:microsoft.com/office/officeart/2005/8/layout/hierarchy1"/>
    <dgm:cxn modelId="{DA4F1C43-3C4C-4FFD-8072-1F9B28F26169}" type="presOf" srcId="{9AD5A2A8-C0E3-4942-8096-D5634022D070}" destId="{C1004E28-8AA8-4E8B-B5B2-CE8BB3482028}" srcOrd="0" destOrd="0" presId="urn:microsoft.com/office/officeart/2005/8/layout/hierarchy1"/>
    <dgm:cxn modelId="{7B2D305A-A8BD-4603-8D21-BF123072606B}" srcId="{1DEF1ACC-C384-4CEE-9EA4-460F60F8A2C5}" destId="{9AD5A2A8-C0E3-4942-8096-D5634022D070}" srcOrd="0" destOrd="0" parTransId="{82B0E414-4447-475B-AD86-80B2CD66273A}" sibTransId="{B097294D-0E99-4039-8CDC-7B970B88F890}"/>
    <dgm:cxn modelId="{337ECA7E-2044-45D6-9E5E-E90ED0404B39}" type="presOf" srcId="{C36636CF-B8BA-4A4B-967F-7D87DE8E044B}" destId="{58634D89-507D-4CEF-BE7B-02A19F512B70}" srcOrd="0" destOrd="0" presId="urn:microsoft.com/office/officeart/2005/8/layout/hierarchy1"/>
    <dgm:cxn modelId="{9D9A6182-D206-4DEC-9BD4-64CFBA0954BF}" type="presOf" srcId="{AE2CCDE5-29CB-4593-BE84-0C99A9B7FBA9}" destId="{A7F8F7DE-A218-4380-B421-692274FF0D40}" srcOrd="0" destOrd="0" presId="urn:microsoft.com/office/officeart/2005/8/layout/hierarchy1"/>
    <dgm:cxn modelId="{0938CFA1-245F-4D43-B0F6-133612022CC8}" srcId="{9AD5A2A8-C0E3-4942-8096-D5634022D070}" destId="{29AB9779-0A32-4D3C-9EFD-75811E48E9AB}" srcOrd="2" destOrd="0" parTransId="{D8F56F49-00AB-44FD-810D-047EEF3332A9}" sibTransId="{15F247A9-8251-475B-AF68-80F7124BE671}"/>
    <dgm:cxn modelId="{905731A2-7913-4C9E-B88E-C598C359FC20}" type="presOf" srcId="{BC736846-4304-4BBF-834D-1F933BA8AD32}" destId="{5B9BB56D-01B8-4418-B438-5AB06222D352}" srcOrd="0" destOrd="0" presId="urn:microsoft.com/office/officeart/2005/8/layout/hierarchy1"/>
    <dgm:cxn modelId="{088053A3-A395-4587-83EF-C1B5F69F4AF4}" type="presOf" srcId="{D8F56F49-00AB-44FD-810D-047EEF3332A9}" destId="{0BB890E2-237A-43FB-9AE6-3E1D1A9ABE09}" srcOrd="0" destOrd="0" presId="urn:microsoft.com/office/officeart/2005/8/layout/hierarchy1"/>
    <dgm:cxn modelId="{3DFE9DA6-0AD8-4915-92CD-9216E128069B}" srcId="{9AD5A2A8-C0E3-4942-8096-D5634022D070}" destId="{AE2CCDE5-29CB-4593-BE84-0C99A9B7FBA9}" srcOrd="1" destOrd="0" parTransId="{BC736846-4304-4BBF-834D-1F933BA8AD32}" sibTransId="{88E76934-7AB5-441E-A427-9A5D6DDE5858}"/>
    <dgm:cxn modelId="{A658B6CB-18FB-47D6-A542-00FAC8B18EDA}" type="presOf" srcId="{1DEF1ACC-C384-4CEE-9EA4-460F60F8A2C5}" destId="{6562846D-9DFA-4008-B690-91578EAE7827}" srcOrd="0" destOrd="0" presId="urn:microsoft.com/office/officeart/2005/8/layout/hierarchy1"/>
    <dgm:cxn modelId="{A1E5E3D4-C49E-4B4A-A9D8-02C4936849CA}" type="presOf" srcId="{9235BE32-31A5-4FB2-A9AD-A3682C1B4BE8}" destId="{9A488718-6909-47F1-B556-681C9DE1BAF4}" srcOrd="0" destOrd="0" presId="urn:microsoft.com/office/officeart/2005/8/layout/hierarchy1"/>
    <dgm:cxn modelId="{E7C99DE6-1F13-4B54-B058-0A810FAFB529}" type="presOf" srcId="{321B043B-C58B-4A55-84DC-7CE82F9A9CB5}" destId="{7B38279F-276C-408E-A959-00268B983DEA}" srcOrd="0" destOrd="0" presId="urn:microsoft.com/office/officeart/2005/8/layout/hierarchy1"/>
    <dgm:cxn modelId="{7CB700F9-9794-4D17-9D88-ADDD765FB67A}" type="presOf" srcId="{A166B87B-B830-44E6-8D35-CDA718AE20B8}" destId="{B20AA6B8-6FCC-45E3-BE93-FFC429822F93}" srcOrd="0" destOrd="0" presId="urn:microsoft.com/office/officeart/2005/8/layout/hierarchy1"/>
    <dgm:cxn modelId="{237D85FD-B18A-4904-8345-2BED0FD8D2EC}" srcId="{9AD5A2A8-C0E3-4942-8096-D5634022D070}" destId="{A166B87B-B830-44E6-8D35-CDA718AE20B8}" srcOrd="0" destOrd="0" parTransId="{C36636CF-B8BA-4A4B-967F-7D87DE8E044B}" sibTransId="{62C5CD14-7174-48D6-BDF9-1BCEB3CE5C5F}"/>
    <dgm:cxn modelId="{AA0D4733-4FC5-4B54-9FC1-69BF4313A1F2}" type="presParOf" srcId="{6562846D-9DFA-4008-B690-91578EAE7827}" destId="{AA5D27CC-9C3A-4291-9EF5-F44CBAC84D7D}" srcOrd="0" destOrd="0" presId="urn:microsoft.com/office/officeart/2005/8/layout/hierarchy1"/>
    <dgm:cxn modelId="{FCDA6720-ACAA-47A7-8FA6-5CAF2CE4C67D}" type="presParOf" srcId="{AA5D27CC-9C3A-4291-9EF5-F44CBAC84D7D}" destId="{62854922-95AA-4158-8C84-2FBD204BB385}" srcOrd="0" destOrd="0" presId="urn:microsoft.com/office/officeart/2005/8/layout/hierarchy1"/>
    <dgm:cxn modelId="{538469D6-23FF-4AF2-87AA-17D37E297CFA}" type="presParOf" srcId="{62854922-95AA-4158-8C84-2FBD204BB385}" destId="{D8A659BC-DDE1-4C1E-BAC7-995A070CC9E0}" srcOrd="0" destOrd="0" presId="urn:microsoft.com/office/officeart/2005/8/layout/hierarchy1"/>
    <dgm:cxn modelId="{E276616A-1610-4EFA-942F-EB601F610B5E}" type="presParOf" srcId="{62854922-95AA-4158-8C84-2FBD204BB385}" destId="{C1004E28-8AA8-4E8B-B5B2-CE8BB3482028}" srcOrd="1" destOrd="0" presId="urn:microsoft.com/office/officeart/2005/8/layout/hierarchy1"/>
    <dgm:cxn modelId="{7E21DEF9-9F16-422B-AB03-726DAC954C6B}" type="presParOf" srcId="{AA5D27CC-9C3A-4291-9EF5-F44CBAC84D7D}" destId="{EFF48494-EAC7-4539-B62D-C3D95400C1BE}" srcOrd="1" destOrd="0" presId="urn:microsoft.com/office/officeart/2005/8/layout/hierarchy1"/>
    <dgm:cxn modelId="{AEEC5221-1ADC-4B79-9440-2DD7F7B2B9F1}" type="presParOf" srcId="{EFF48494-EAC7-4539-B62D-C3D95400C1BE}" destId="{58634D89-507D-4CEF-BE7B-02A19F512B70}" srcOrd="0" destOrd="0" presId="urn:microsoft.com/office/officeart/2005/8/layout/hierarchy1"/>
    <dgm:cxn modelId="{A8A25E96-BBF6-4935-982D-F344DCD2A79B}" type="presParOf" srcId="{EFF48494-EAC7-4539-B62D-C3D95400C1BE}" destId="{DDF6CC81-09E9-444D-9B88-EB9558498E1F}" srcOrd="1" destOrd="0" presId="urn:microsoft.com/office/officeart/2005/8/layout/hierarchy1"/>
    <dgm:cxn modelId="{779341D9-674A-472F-BAAE-705358C3A8A1}" type="presParOf" srcId="{DDF6CC81-09E9-444D-9B88-EB9558498E1F}" destId="{E2261265-1DA1-4498-8EED-09D8CC370F52}" srcOrd="0" destOrd="0" presId="urn:microsoft.com/office/officeart/2005/8/layout/hierarchy1"/>
    <dgm:cxn modelId="{A4847E5A-C6D3-4244-86B2-36E3F5EBB4BF}" type="presParOf" srcId="{E2261265-1DA1-4498-8EED-09D8CC370F52}" destId="{B8FAE2C5-652A-4A0D-8AE7-FEBFD3077499}" srcOrd="0" destOrd="0" presId="urn:microsoft.com/office/officeart/2005/8/layout/hierarchy1"/>
    <dgm:cxn modelId="{50F16C40-ED9E-43A9-9021-006157A00B1D}" type="presParOf" srcId="{E2261265-1DA1-4498-8EED-09D8CC370F52}" destId="{B20AA6B8-6FCC-45E3-BE93-FFC429822F93}" srcOrd="1" destOrd="0" presId="urn:microsoft.com/office/officeart/2005/8/layout/hierarchy1"/>
    <dgm:cxn modelId="{B84E659B-1179-4006-86C6-0EAA247C78E3}" type="presParOf" srcId="{DDF6CC81-09E9-444D-9B88-EB9558498E1F}" destId="{E23F0996-58CE-4CFB-8036-93E88B80C85D}" srcOrd="1" destOrd="0" presId="urn:microsoft.com/office/officeart/2005/8/layout/hierarchy1"/>
    <dgm:cxn modelId="{05134FD8-18F1-403C-B16D-C5F2C7D1BA7F}" type="presParOf" srcId="{EFF48494-EAC7-4539-B62D-C3D95400C1BE}" destId="{5B9BB56D-01B8-4418-B438-5AB06222D352}" srcOrd="2" destOrd="0" presId="urn:microsoft.com/office/officeart/2005/8/layout/hierarchy1"/>
    <dgm:cxn modelId="{963ED160-2DFA-4226-B92F-91AC15D9A792}" type="presParOf" srcId="{EFF48494-EAC7-4539-B62D-C3D95400C1BE}" destId="{578F0F33-9614-4C20-9BFB-6F3B4AEF6F2A}" srcOrd="3" destOrd="0" presId="urn:microsoft.com/office/officeart/2005/8/layout/hierarchy1"/>
    <dgm:cxn modelId="{73A65FE4-50C0-41EE-B57D-B9B25D30B902}" type="presParOf" srcId="{578F0F33-9614-4C20-9BFB-6F3B4AEF6F2A}" destId="{60EB4BA7-0EB3-4AC1-AE28-3E4E6043CA49}" srcOrd="0" destOrd="0" presId="urn:microsoft.com/office/officeart/2005/8/layout/hierarchy1"/>
    <dgm:cxn modelId="{A3A9E90C-58DB-4214-BB72-59C4ADB8DEBF}" type="presParOf" srcId="{60EB4BA7-0EB3-4AC1-AE28-3E4E6043CA49}" destId="{13061E8C-3212-4CE4-B69F-8313738D2412}" srcOrd="0" destOrd="0" presId="urn:microsoft.com/office/officeart/2005/8/layout/hierarchy1"/>
    <dgm:cxn modelId="{F70FC1B5-4ED3-4CD2-883B-A57BE08014AA}" type="presParOf" srcId="{60EB4BA7-0EB3-4AC1-AE28-3E4E6043CA49}" destId="{A7F8F7DE-A218-4380-B421-692274FF0D40}" srcOrd="1" destOrd="0" presId="urn:microsoft.com/office/officeart/2005/8/layout/hierarchy1"/>
    <dgm:cxn modelId="{2492BE09-498E-42D0-82F0-A46BD7866C99}" type="presParOf" srcId="{578F0F33-9614-4C20-9BFB-6F3B4AEF6F2A}" destId="{3F8E824D-D9A6-4191-BB16-C10C67932E7C}" srcOrd="1" destOrd="0" presId="urn:microsoft.com/office/officeart/2005/8/layout/hierarchy1"/>
    <dgm:cxn modelId="{DD4F74B4-A1CA-4780-A7AD-599152B3BD77}" type="presParOf" srcId="{EFF48494-EAC7-4539-B62D-C3D95400C1BE}" destId="{0BB890E2-237A-43FB-9AE6-3E1D1A9ABE09}" srcOrd="4" destOrd="0" presId="urn:microsoft.com/office/officeart/2005/8/layout/hierarchy1"/>
    <dgm:cxn modelId="{AA1750F1-DDF4-439E-A621-1A3C6F1E7ED6}" type="presParOf" srcId="{EFF48494-EAC7-4539-B62D-C3D95400C1BE}" destId="{249EE498-8EC2-434E-9501-8728855B5A54}" srcOrd="5" destOrd="0" presId="urn:microsoft.com/office/officeart/2005/8/layout/hierarchy1"/>
    <dgm:cxn modelId="{AED29D80-09F0-4A83-A391-8F8CF1BC1DFD}" type="presParOf" srcId="{249EE498-8EC2-434E-9501-8728855B5A54}" destId="{FAC29762-51D0-4328-A268-3AD6E2F5DC67}" srcOrd="0" destOrd="0" presId="urn:microsoft.com/office/officeart/2005/8/layout/hierarchy1"/>
    <dgm:cxn modelId="{52A2F595-CAA8-4B5C-92C9-1D9B04612061}" type="presParOf" srcId="{FAC29762-51D0-4328-A268-3AD6E2F5DC67}" destId="{DD919E70-0F7A-4656-842A-B911165474D6}" srcOrd="0" destOrd="0" presId="urn:microsoft.com/office/officeart/2005/8/layout/hierarchy1"/>
    <dgm:cxn modelId="{89CD781A-0CB7-4673-93ED-7B530FFFF93B}" type="presParOf" srcId="{FAC29762-51D0-4328-A268-3AD6E2F5DC67}" destId="{ABAA14E3-FA01-4788-A205-C47A4DE1FC57}" srcOrd="1" destOrd="0" presId="urn:microsoft.com/office/officeart/2005/8/layout/hierarchy1"/>
    <dgm:cxn modelId="{C236E53C-96EF-45EF-8BED-F4D935DAD72E}" type="presParOf" srcId="{249EE498-8EC2-434E-9501-8728855B5A54}" destId="{F4CB6375-31D4-4066-8D48-1C9A58B4F7A5}" srcOrd="1" destOrd="0" presId="urn:microsoft.com/office/officeart/2005/8/layout/hierarchy1"/>
    <dgm:cxn modelId="{20EAE9C3-3DA9-4FDD-AFAD-160A3642059B}" type="presParOf" srcId="{EFF48494-EAC7-4539-B62D-C3D95400C1BE}" destId="{7B38279F-276C-408E-A959-00268B983DEA}" srcOrd="6" destOrd="0" presId="urn:microsoft.com/office/officeart/2005/8/layout/hierarchy1"/>
    <dgm:cxn modelId="{4FEEC299-97BA-47E0-80CD-33D590195113}" type="presParOf" srcId="{EFF48494-EAC7-4539-B62D-C3D95400C1BE}" destId="{84F8EE1B-A7CC-4BC3-B669-BA908B5C8953}" srcOrd="7" destOrd="0" presId="urn:microsoft.com/office/officeart/2005/8/layout/hierarchy1"/>
    <dgm:cxn modelId="{DB217E8A-F2F1-4C9C-809D-C5723F56AFB7}" type="presParOf" srcId="{84F8EE1B-A7CC-4BC3-B669-BA908B5C8953}" destId="{8B3F1E8E-E491-4756-82CD-F8D19A94ED71}" srcOrd="0" destOrd="0" presId="urn:microsoft.com/office/officeart/2005/8/layout/hierarchy1"/>
    <dgm:cxn modelId="{A54CED6A-62A1-415B-81B8-43D8F7A52652}" type="presParOf" srcId="{8B3F1E8E-E491-4756-82CD-F8D19A94ED71}" destId="{C884CE06-A59E-4F0F-B385-585FB61F08DC}" srcOrd="0" destOrd="0" presId="urn:microsoft.com/office/officeart/2005/8/layout/hierarchy1"/>
    <dgm:cxn modelId="{FD8B0F2B-74F0-49F5-ACCB-D45232CE7BCC}" type="presParOf" srcId="{8B3F1E8E-E491-4756-82CD-F8D19A94ED71}" destId="{1BCB3E18-1BAF-4682-9072-432836464CB0}" srcOrd="1" destOrd="0" presId="urn:microsoft.com/office/officeart/2005/8/layout/hierarchy1"/>
    <dgm:cxn modelId="{4DCDE2BB-FA66-4547-9ABA-092649FA6B22}" type="presParOf" srcId="{84F8EE1B-A7CC-4BC3-B669-BA908B5C8953}" destId="{86764593-F578-481E-A83C-40C4F2C47EC9}" srcOrd="1" destOrd="0" presId="urn:microsoft.com/office/officeart/2005/8/layout/hierarchy1"/>
    <dgm:cxn modelId="{BFB77D8E-FB5C-48B3-B811-3BAF9E95F188}" type="presParOf" srcId="{EFF48494-EAC7-4539-B62D-C3D95400C1BE}" destId="{9A488718-6909-47F1-B556-681C9DE1BAF4}" srcOrd="8" destOrd="0" presId="urn:microsoft.com/office/officeart/2005/8/layout/hierarchy1"/>
    <dgm:cxn modelId="{B6FE0B71-116F-4D87-94E4-7B01C07AAE17}" type="presParOf" srcId="{EFF48494-EAC7-4539-B62D-C3D95400C1BE}" destId="{2C768D25-94CA-4896-87BE-89D27CEE2472}" srcOrd="9" destOrd="0" presId="urn:microsoft.com/office/officeart/2005/8/layout/hierarchy1"/>
    <dgm:cxn modelId="{792814F4-6D05-4A2F-89DC-5EFF88204081}" type="presParOf" srcId="{2C768D25-94CA-4896-87BE-89D27CEE2472}" destId="{A638B969-B522-459E-9CF2-E42F5F86C8E6}" srcOrd="0" destOrd="0" presId="urn:microsoft.com/office/officeart/2005/8/layout/hierarchy1"/>
    <dgm:cxn modelId="{2865EEB4-F81E-4F49-9DBC-2157BB839EA1}" type="presParOf" srcId="{A638B969-B522-459E-9CF2-E42F5F86C8E6}" destId="{5AC12472-EB2E-4E31-B2E0-7E2B979244E1}" srcOrd="0" destOrd="0" presId="urn:microsoft.com/office/officeart/2005/8/layout/hierarchy1"/>
    <dgm:cxn modelId="{9BF2C20B-532E-4D70-B4EC-DAE1BFE60F94}" type="presParOf" srcId="{A638B969-B522-459E-9CF2-E42F5F86C8E6}" destId="{0C310315-BE80-4AC3-839A-426B187E3547}" srcOrd="1" destOrd="0" presId="urn:microsoft.com/office/officeart/2005/8/layout/hierarchy1"/>
    <dgm:cxn modelId="{3C08ADA2-1682-40D9-ADD7-5A365DA2D164}" type="presParOf" srcId="{2C768D25-94CA-4896-87BE-89D27CEE2472}" destId="{4D421914-35B9-4A45-845A-AF42978F363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401CBB-8DB3-4C75-A9EC-E449F0F26CAD}" type="doc">
      <dgm:prSet loTypeId="urn:microsoft.com/office/officeart/2005/8/layout/hierarchy1" loCatId="hierarchy" qsTypeId="urn:microsoft.com/office/officeart/2005/8/quickstyle/3d3" qsCatId="3D" csTypeId="urn:microsoft.com/office/officeart/2005/8/colors/accent1_2" csCatId="accent1" phldr="1"/>
      <dgm:spPr/>
      <dgm:t>
        <a:bodyPr/>
        <a:lstStyle/>
        <a:p>
          <a:endParaRPr lang="en-IN"/>
        </a:p>
      </dgm:t>
    </dgm:pt>
    <dgm:pt modelId="{C9618A54-0E7D-4D57-9FC5-066BB1A35416}">
      <dgm:prSet phldrT="[Text]"/>
      <dgm:spPr/>
      <dgm:t>
        <a:bodyPr/>
        <a:lstStyle/>
        <a:p>
          <a:r>
            <a:rPr lang="en-IN" dirty="0"/>
            <a:t>IMAGE PROCESSING DETECTION METHODS</a:t>
          </a:r>
        </a:p>
      </dgm:t>
    </dgm:pt>
    <dgm:pt modelId="{B14A0335-5EDA-4CBB-82DC-316CC9D9FE45}" type="parTrans" cxnId="{1B9E7A98-0B71-4ACD-B241-340A069F8C0B}">
      <dgm:prSet/>
      <dgm:spPr/>
      <dgm:t>
        <a:bodyPr/>
        <a:lstStyle/>
        <a:p>
          <a:endParaRPr lang="en-IN"/>
        </a:p>
      </dgm:t>
    </dgm:pt>
    <dgm:pt modelId="{4986080B-FC81-48E8-B0BD-B8BDED662A09}" type="sibTrans" cxnId="{1B9E7A98-0B71-4ACD-B241-340A069F8C0B}">
      <dgm:prSet/>
      <dgm:spPr/>
      <dgm:t>
        <a:bodyPr/>
        <a:lstStyle/>
        <a:p>
          <a:endParaRPr lang="en-IN"/>
        </a:p>
      </dgm:t>
    </dgm:pt>
    <dgm:pt modelId="{0DA33A5D-5AE5-4605-8F32-613881CFCE5E}">
      <dgm:prSet phldrT="[Text]"/>
      <dgm:spPr/>
      <dgm:t>
        <a:bodyPr/>
        <a:lstStyle/>
        <a:p>
          <a:r>
            <a:rPr lang="en-IN" dirty="0"/>
            <a:t>INTEGRATED ALGORITHM (COMBINING MULTIPLE TECHNIQUES)</a:t>
          </a:r>
        </a:p>
      </dgm:t>
    </dgm:pt>
    <dgm:pt modelId="{216F4558-C015-44B0-AAD5-3F2A92F8FC6F}" type="parTrans" cxnId="{1DA71725-82C4-4A10-8EAD-FEA6654D4A15}">
      <dgm:prSet/>
      <dgm:spPr/>
      <dgm:t>
        <a:bodyPr/>
        <a:lstStyle/>
        <a:p>
          <a:endParaRPr lang="en-IN"/>
        </a:p>
      </dgm:t>
    </dgm:pt>
    <dgm:pt modelId="{3622DDDA-3555-4886-B456-29A504D01BC4}" type="sibTrans" cxnId="{1DA71725-82C4-4A10-8EAD-FEA6654D4A15}">
      <dgm:prSet/>
      <dgm:spPr/>
      <dgm:t>
        <a:bodyPr/>
        <a:lstStyle/>
        <a:p>
          <a:endParaRPr lang="en-IN"/>
        </a:p>
      </dgm:t>
    </dgm:pt>
    <dgm:pt modelId="{0589FE50-9C08-4EE2-B13D-B7224E1B5A7E}">
      <dgm:prSet phldrT="[Text]"/>
      <dgm:spPr/>
      <dgm:t>
        <a:bodyPr/>
        <a:lstStyle/>
        <a:p>
          <a:r>
            <a:rPr lang="en-IN" dirty="0"/>
            <a:t>MORPHOLOGICAL APPROACH (SHAPE,SIZE,SPATIAL ARRANGEMENTS)</a:t>
          </a:r>
        </a:p>
      </dgm:t>
    </dgm:pt>
    <dgm:pt modelId="{4C9F26B9-DF9D-419F-8895-4FD1F76A5E2E}" type="parTrans" cxnId="{7EDFE705-FD04-48B3-AD30-53608A99EFAB}">
      <dgm:prSet/>
      <dgm:spPr/>
      <dgm:t>
        <a:bodyPr/>
        <a:lstStyle/>
        <a:p>
          <a:endParaRPr lang="en-IN"/>
        </a:p>
      </dgm:t>
    </dgm:pt>
    <dgm:pt modelId="{79E5C426-2530-4FC1-B273-13692055CC80}" type="sibTrans" cxnId="{7EDFE705-FD04-48B3-AD30-53608A99EFAB}">
      <dgm:prSet/>
      <dgm:spPr/>
      <dgm:t>
        <a:bodyPr/>
        <a:lstStyle/>
        <a:p>
          <a:endParaRPr lang="en-IN"/>
        </a:p>
      </dgm:t>
    </dgm:pt>
    <dgm:pt modelId="{B4962702-FC1F-450B-9B2F-8BCD8D33A386}">
      <dgm:prSet phldrT="[Text]"/>
      <dgm:spPr/>
      <dgm:t>
        <a:bodyPr/>
        <a:lstStyle/>
        <a:p>
          <a:r>
            <a:rPr lang="en-IN" dirty="0"/>
            <a:t>PERCOLATION BASED APPROACH (DATA POINTS ARE NODES, FINDING CLUSTERS)</a:t>
          </a:r>
        </a:p>
      </dgm:t>
    </dgm:pt>
    <dgm:pt modelId="{BA7F1CE2-04F0-40CA-B4C7-9AC1C639D2E2}" type="parTrans" cxnId="{88EC0523-864A-4A0B-9985-5643E1D6ADEF}">
      <dgm:prSet/>
      <dgm:spPr/>
      <dgm:t>
        <a:bodyPr/>
        <a:lstStyle/>
        <a:p>
          <a:endParaRPr lang="en-IN"/>
        </a:p>
      </dgm:t>
    </dgm:pt>
    <dgm:pt modelId="{3EBBD0B9-8A26-4DB2-BA29-93EFBD99877F}" type="sibTrans" cxnId="{88EC0523-864A-4A0B-9985-5643E1D6ADEF}">
      <dgm:prSet/>
      <dgm:spPr/>
      <dgm:t>
        <a:bodyPr/>
        <a:lstStyle/>
        <a:p>
          <a:endParaRPr lang="en-IN"/>
        </a:p>
      </dgm:t>
    </dgm:pt>
    <dgm:pt modelId="{99BADE48-CAC2-4DE6-99B2-CCC9378D6085}">
      <dgm:prSet phldrT="[Text]"/>
      <dgm:spPr/>
      <dgm:t>
        <a:bodyPr/>
        <a:lstStyle/>
        <a:p>
          <a:r>
            <a:rPr lang="en-IN" dirty="0"/>
            <a:t>PRACTICAL TECHNIQUE (CLASSIFICATION METHODS)</a:t>
          </a:r>
        </a:p>
      </dgm:t>
    </dgm:pt>
    <dgm:pt modelId="{4341552C-64CC-4456-A6F8-57B636596F9A}" type="parTrans" cxnId="{F9D337BA-ACAA-47AC-9662-0F72DF322509}">
      <dgm:prSet/>
      <dgm:spPr/>
      <dgm:t>
        <a:bodyPr/>
        <a:lstStyle/>
        <a:p>
          <a:endParaRPr lang="en-IN"/>
        </a:p>
      </dgm:t>
    </dgm:pt>
    <dgm:pt modelId="{4BCA9E56-9712-4DB9-A6D1-2E8E1296CE48}" type="sibTrans" cxnId="{F9D337BA-ACAA-47AC-9662-0F72DF322509}">
      <dgm:prSet/>
      <dgm:spPr/>
      <dgm:t>
        <a:bodyPr/>
        <a:lstStyle/>
        <a:p>
          <a:endParaRPr lang="en-IN"/>
        </a:p>
      </dgm:t>
    </dgm:pt>
    <dgm:pt modelId="{DB3135B4-2A8E-456F-8063-04A8433DEF2C}" type="pres">
      <dgm:prSet presAssocID="{91401CBB-8DB3-4C75-A9EC-E449F0F26CAD}" presName="hierChild1" presStyleCnt="0">
        <dgm:presLayoutVars>
          <dgm:chPref val="1"/>
          <dgm:dir/>
          <dgm:animOne val="branch"/>
          <dgm:animLvl val="lvl"/>
          <dgm:resizeHandles/>
        </dgm:presLayoutVars>
      </dgm:prSet>
      <dgm:spPr/>
    </dgm:pt>
    <dgm:pt modelId="{F47D07E6-5DEE-42E6-96D8-80B6753A482C}" type="pres">
      <dgm:prSet presAssocID="{C9618A54-0E7D-4D57-9FC5-066BB1A35416}" presName="hierRoot1" presStyleCnt="0"/>
      <dgm:spPr/>
    </dgm:pt>
    <dgm:pt modelId="{A606E74C-C613-46E6-98FB-E218B7B53BCA}" type="pres">
      <dgm:prSet presAssocID="{C9618A54-0E7D-4D57-9FC5-066BB1A35416}" presName="composite" presStyleCnt="0"/>
      <dgm:spPr/>
    </dgm:pt>
    <dgm:pt modelId="{24A9C04F-681D-4BEC-AD32-C466995AE7E5}" type="pres">
      <dgm:prSet presAssocID="{C9618A54-0E7D-4D57-9FC5-066BB1A35416}" presName="background" presStyleLbl="node0" presStyleIdx="0" presStyleCnt="1"/>
      <dgm:spPr/>
    </dgm:pt>
    <dgm:pt modelId="{CF648291-30D4-49E3-80C1-76D3F5CB3DAF}" type="pres">
      <dgm:prSet presAssocID="{C9618A54-0E7D-4D57-9FC5-066BB1A35416}" presName="text" presStyleLbl="fgAcc0" presStyleIdx="0" presStyleCnt="1">
        <dgm:presLayoutVars>
          <dgm:chPref val="3"/>
        </dgm:presLayoutVars>
      </dgm:prSet>
      <dgm:spPr/>
    </dgm:pt>
    <dgm:pt modelId="{E5BB3CBC-A1FC-438F-8200-FCE40D83B211}" type="pres">
      <dgm:prSet presAssocID="{C9618A54-0E7D-4D57-9FC5-066BB1A35416}" presName="hierChild2" presStyleCnt="0"/>
      <dgm:spPr/>
    </dgm:pt>
    <dgm:pt modelId="{4F85E6A7-E182-47C2-BEEA-F20FB2D471D0}" type="pres">
      <dgm:prSet presAssocID="{216F4558-C015-44B0-AAD5-3F2A92F8FC6F}" presName="Name10" presStyleLbl="parChTrans1D2" presStyleIdx="0" presStyleCnt="4"/>
      <dgm:spPr/>
    </dgm:pt>
    <dgm:pt modelId="{B02BEF83-75AD-4F9E-9AF8-BF5792D088E2}" type="pres">
      <dgm:prSet presAssocID="{0DA33A5D-5AE5-4605-8F32-613881CFCE5E}" presName="hierRoot2" presStyleCnt="0"/>
      <dgm:spPr/>
    </dgm:pt>
    <dgm:pt modelId="{E3C08E31-533B-44F4-B8EB-6CE276438748}" type="pres">
      <dgm:prSet presAssocID="{0DA33A5D-5AE5-4605-8F32-613881CFCE5E}" presName="composite2" presStyleCnt="0"/>
      <dgm:spPr/>
    </dgm:pt>
    <dgm:pt modelId="{1272ED1A-7F74-41DA-BCF0-D2784291A9BC}" type="pres">
      <dgm:prSet presAssocID="{0DA33A5D-5AE5-4605-8F32-613881CFCE5E}" presName="background2" presStyleLbl="node2" presStyleIdx="0" presStyleCnt="4"/>
      <dgm:spPr/>
    </dgm:pt>
    <dgm:pt modelId="{00A48D91-34B2-472A-84A7-346C1975A4F0}" type="pres">
      <dgm:prSet presAssocID="{0DA33A5D-5AE5-4605-8F32-613881CFCE5E}" presName="text2" presStyleLbl="fgAcc2" presStyleIdx="0" presStyleCnt="4">
        <dgm:presLayoutVars>
          <dgm:chPref val="3"/>
        </dgm:presLayoutVars>
      </dgm:prSet>
      <dgm:spPr/>
    </dgm:pt>
    <dgm:pt modelId="{90641DCA-2B75-49D8-A163-2E37A19C37C3}" type="pres">
      <dgm:prSet presAssocID="{0DA33A5D-5AE5-4605-8F32-613881CFCE5E}" presName="hierChild3" presStyleCnt="0"/>
      <dgm:spPr/>
    </dgm:pt>
    <dgm:pt modelId="{2F03927F-116A-43CA-8F24-09C82A4E88C5}" type="pres">
      <dgm:prSet presAssocID="{4C9F26B9-DF9D-419F-8895-4FD1F76A5E2E}" presName="Name10" presStyleLbl="parChTrans1D2" presStyleIdx="1" presStyleCnt="4"/>
      <dgm:spPr/>
    </dgm:pt>
    <dgm:pt modelId="{49FE39E5-F28A-4023-B409-A14609C6F89B}" type="pres">
      <dgm:prSet presAssocID="{0589FE50-9C08-4EE2-B13D-B7224E1B5A7E}" presName="hierRoot2" presStyleCnt="0"/>
      <dgm:spPr/>
    </dgm:pt>
    <dgm:pt modelId="{F14261E9-CBA8-44B4-9659-B1C21387388E}" type="pres">
      <dgm:prSet presAssocID="{0589FE50-9C08-4EE2-B13D-B7224E1B5A7E}" presName="composite2" presStyleCnt="0"/>
      <dgm:spPr/>
    </dgm:pt>
    <dgm:pt modelId="{E111D383-A8C9-4BFA-A6D8-9BE349E9BAB4}" type="pres">
      <dgm:prSet presAssocID="{0589FE50-9C08-4EE2-B13D-B7224E1B5A7E}" presName="background2" presStyleLbl="node2" presStyleIdx="1" presStyleCnt="4"/>
      <dgm:spPr/>
    </dgm:pt>
    <dgm:pt modelId="{B82D689C-5A03-423E-8C2C-79B960A938F0}" type="pres">
      <dgm:prSet presAssocID="{0589FE50-9C08-4EE2-B13D-B7224E1B5A7E}" presName="text2" presStyleLbl="fgAcc2" presStyleIdx="1" presStyleCnt="4">
        <dgm:presLayoutVars>
          <dgm:chPref val="3"/>
        </dgm:presLayoutVars>
      </dgm:prSet>
      <dgm:spPr/>
    </dgm:pt>
    <dgm:pt modelId="{B32975ED-14C5-4C15-A1E9-6CFE5803EEA3}" type="pres">
      <dgm:prSet presAssocID="{0589FE50-9C08-4EE2-B13D-B7224E1B5A7E}" presName="hierChild3" presStyleCnt="0"/>
      <dgm:spPr/>
    </dgm:pt>
    <dgm:pt modelId="{A0C1ABA6-0F08-4C85-8A17-D60209D35501}" type="pres">
      <dgm:prSet presAssocID="{BA7F1CE2-04F0-40CA-B4C7-9AC1C639D2E2}" presName="Name10" presStyleLbl="parChTrans1D2" presStyleIdx="2" presStyleCnt="4"/>
      <dgm:spPr/>
    </dgm:pt>
    <dgm:pt modelId="{C4264EED-33F5-44F3-A3C8-9E4EA0E28296}" type="pres">
      <dgm:prSet presAssocID="{B4962702-FC1F-450B-9B2F-8BCD8D33A386}" presName="hierRoot2" presStyleCnt="0"/>
      <dgm:spPr/>
    </dgm:pt>
    <dgm:pt modelId="{C4E7E39B-E508-439B-9F7E-6ACF5EC30F4D}" type="pres">
      <dgm:prSet presAssocID="{B4962702-FC1F-450B-9B2F-8BCD8D33A386}" presName="composite2" presStyleCnt="0"/>
      <dgm:spPr/>
    </dgm:pt>
    <dgm:pt modelId="{4E8FF4B8-F0B9-4CD3-B6CC-2A337FA577B6}" type="pres">
      <dgm:prSet presAssocID="{B4962702-FC1F-450B-9B2F-8BCD8D33A386}" presName="background2" presStyleLbl="node2" presStyleIdx="2" presStyleCnt="4"/>
      <dgm:spPr/>
    </dgm:pt>
    <dgm:pt modelId="{EF625871-7170-46CD-ACA3-B1905B025294}" type="pres">
      <dgm:prSet presAssocID="{B4962702-FC1F-450B-9B2F-8BCD8D33A386}" presName="text2" presStyleLbl="fgAcc2" presStyleIdx="2" presStyleCnt="4">
        <dgm:presLayoutVars>
          <dgm:chPref val="3"/>
        </dgm:presLayoutVars>
      </dgm:prSet>
      <dgm:spPr/>
    </dgm:pt>
    <dgm:pt modelId="{539AEA19-375B-44A8-8CE3-FF5981DA5152}" type="pres">
      <dgm:prSet presAssocID="{B4962702-FC1F-450B-9B2F-8BCD8D33A386}" presName="hierChild3" presStyleCnt="0"/>
      <dgm:spPr/>
    </dgm:pt>
    <dgm:pt modelId="{2B886C1D-BEEB-4EA0-97E7-BCC1346A026B}" type="pres">
      <dgm:prSet presAssocID="{4341552C-64CC-4456-A6F8-57B636596F9A}" presName="Name10" presStyleLbl="parChTrans1D2" presStyleIdx="3" presStyleCnt="4"/>
      <dgm:spPr/>
    </dgm:pt>
    <dgm:pt modelId="{7DF52027-E007-4CCC-8060-9559CE7358C3}" type="pres">
      <dgm:prSet presAssocID="{99BADE48-CAC2-4DE6-99B2-CCC9378D6085}" presName="hierRoot2" presStyleCnt="0"/>
      <dgm:spPr/>
    </dgm:pt>
    <dgm:pt modelId="{7FFF82B8-30AF-4B99-ADD0-3DC1F589BCE1}" type="pres">
      <dgm:prSet presAssocID="{99BADE48-CAC2-4DE6-99B2-CCC9378D6085}" presName="composite2" presStyleCnt="0"/>
      <dgm:spPr/>
    </dgm:pt>
    <dgm:pt modelId="{1CEB8AEB-7585-4FF3-A5AF-87A8F7C084A1}" type="pres">
      <dgm:prSet presAssocID="{99BADE48-CAC2-4DE6-99B2-CCC9378D6085}" presName="background2" presStyleLbl="node2" presStyleIdx="3" presStyleCnt="4"/>
      <dgm:spPr/>
    </dgm:pt>
    <dgm:pt modelId="{CA14CEA5-A43C-40FE-8E2D-156DF934977E}" type="pres">
      <dgm:prSet presAssocID="{99BADE48-CAC2-4DE6-99B2-CCC9378D6085}" presName="text2" presStyleLbl="fgAcc2" presStyleIdx="3" presStyleCnt="4">
        <dgm:presLayoutVars>
          <dgm:chPref val="3"/>
        </dgm:presLayoutVars>
      </dgm:prSet>
      <dgm:spPr/>
    </dgm:pt>
    <dgm:pt modelId="{F0528BDF-B9A3-4A66-98CA-69F675519305}" type="pres">
      <dgm:prSet presAssocID="{99BADE48-CAC2-4DE6-99B2-CCC9378D6085}" presName="hierChild3" presStyleCnt="0"/>
      <dgm:spPr/>
    </dgm:pt>
  </dgm:ptLst>
  <dgm:cxnLst>
    <dgm:cxn modelId="{7EDFE705-FD04-48B3-AD30-53608A99EFAB}" srcId="{C9618A54-0E7D-4D57-9FC5-066BB1A35416}" destId="{0589FE50-9C08-4EE2-B13D-B7224E1B5A7E}" srcOrd="1" destOrd="0" parTransId="{4C9F26B9-DF9D-419F-8895-4FD1F76A5E2E}" sibTransId="{79E5C426-2530-4FC1-B273-13692055CC80}"/>
    <dgm:cxn modelId="{88EC0523-864A-4A0B-9985-5643E1D6ADEF}" srcId="{C9618A54-0E7D-4D57-9FC5-066BB1A35416}" destId="{B4962702-FC1F-450B-9B2F-8BCD8D33A386}" srcOrd="2" destOrd="0" parTransId="{BA7F1CE2-04F0-40CA-B4C7-9AC1C639D2E2}" sibTransId="{3EBBD0B9-8A26-4DB2-BA29-93EFBD99877F}"/>
    <dgm:cxn modelId="{1DA71725-82C4-4A10-8EAD-FEA6654D4A15}" srcId="{C9618A54-0E7D-4D57-9FC5-066BB1A35416}" destId="{0DA33A5D-5AE5-4605-8F32-613881CFCE5E}" srcOrd="0" destOrd="0" parTransId="{216F4558-C015-44B0-AAD5-3F2A92F8FC6F}" sibTransId="{3622DDDA-3555-4886-B456-29A504D01BC4}"/>
    <dgm:cxn modelId="{75488931-2B38-4961-8027-886AB5AA818C}" type="presOf" srcId="{0DA33A5D-5AE5-4605-8F32-613881CFCE5E}" destId="{00A48D91-34B2-472A-84A7-346C1975A4F0}" srcOrd="0" destOrd="0" presId="urn:microsoft.com/office/officeart/2005/8/layout/hierarchy1"/>
    <dgm:cxn modelId="{B3C28A5C-EEAB-4339-98C7-89D564EE2C99}" type="presOf" srcId="{B4962702-FC1F-450B-9B2F-8BCD8D33A386}" destId="{EF625871-7170-46CD-ACA3-B1905B025294}" srcOrd="0" destOrd="0" presId="urn:microsoft.com/office/officeart/2005/8/layout/hierarchy1"/>
    <dgm:cxn modelId="{8AE68960-FD0A-46A3-BDCF-D9E3313AB234}" type="presOf" srcId="{4341552C-64CC-4456-A6F8-57B636596F9A}" destId="{2B886C1D-BEEB-4EA0-97E7-BCC1346A026B}" srcOrd="0" destOrd="0" presId="urn:microsoft.com/office/officeart/2005/8/layout/hierarchy1"/>
    <dgm:cxn modelId="{74D4B361-23DF-4FC2-B31C-479063AF77B9}" type="presOf" srcId="{4C9F26B9-DF9D-419F-8895-4FD1F76A5E2E}" destId="{2F03927F-116A-43CA-8F24-09C82A4E88C5}" srcOrd="0" destOrd="0" presId="urn:microsoft.com/office/officeart/2005/8/layout/hierarchy1"/>
    <dgm:cxn modelId="{507B0C62-A8B4-4DF7-8FA8-BE2797F7B4DD}" type="presOf" srcId="{99BADE48-CAC2-4DE6-99B2-CCC9378D6085}" destId="{CA14CEA5-A43C-40FE-8E2D-156DF934977E}" srcOrd="0" destOrd="0" presId="urn:microsoft.com/office/officeart/2005/8/layout/hierarchy1"/>
    <dgm:cxn modelId="{1B9E7A98-0B71-4ACD-B241-340A069F8C0B}" srcId="{91401CBB-8DB3-4C75-A9EC-E449F0F26CAD}" destId="{C9618A54-0E7D-4D57-9FC5-066BB1A35416}" srcOrd="0" destOrd="0" parTransId="{B14A0335-5EDA-4CBB-82DC-316CC9D9FE45}" sibTransId="{4986080B-FC81-48E8-B0BD-B8BDED662A09}"/>
    <dgm:cxn modelId="{69F9C7B0-076E-432A-A16C-5F515F2F9C32}" type="presOf" srcId="{C9618A54-0E7D-4D57-9FC5-066BB1A35416}" destId="{CF648291-30D4-49E3-80C1-76D3F5CB3DAF}" srcOrd="0" destOrd="0" presId="urn:microsoft.com/office/officeart/2005/8/layout/hierarchy1"/>
    <dgm:cxn modelId="{F9D337BA-ACAA-47AC-9662-0F72DF322509}" srcId="{C9618A54-0E7D-4D57-9FC5-066BB1A35416}" destId="{99BADE48-CAC2-4DE6-99B2-CCC9378D6085}" srcOrd="3" destOrd="0" parTransId="{4341552C-64CC-4456-A6F8-57B636596F9A}" sibTransId="{4BCA9E56-9712-4DB9-A6D1-2E8E1296CE48}"/>
    <dgm:cxn modelId="{5D52D0BB-5E67-4B39-BCC9-4D7906A77EC2}" type="presOf" srcId="{0589FE50-9C08-4EE2-B13D-B7224E1B5A7E}" destId="{B82D689C-5A03-423E-8C2C-79B960A938F0}" srcOrd="0" destOrd="0" presId="urn:microsoft.com/office/officeart/2005/8/layout/hierarchy1"/>
    <dgm:cxn modelId="{49D970C7-51CF-4620-B1E5-B509DFD58E95}" type="presOf" srcId="{216F4558-C015-44B0-AAD5-3F2A92F8FC6F}" destId="{4F85E6A7-E182-47C2-BEEA-F20FB2D471D0}" srcOrd="0" destOrd="0" presId="urn:microsoft.com/office/officeart/2005/8/layout/hierarchy1"/>
    <dgm:cxn modelId="{3E7ADFEC-CBE2-446C-BF67-AF8EA33021D8}" type="presOf" srcId="{BA7F1CE2-04F0-40CA-B4C7-9AC1C639D2E2}" destId="{A0C1ABA6-0F08-4C85-8A17-D60209D35501}" srcOrd="0" destOrd="0" presId="urn:microsoft.com/office/officeart/2005/8/layout/hierarchy1"/>
    <dgm:cxn modelId="{6A6E3EED-35AF-450E-93AF-B9B980C94970}" type="presOf" srcId="{91401CBB-8DB3-4C75-A9EC-E449F0F26CAD}" destId="{DB3135B4-2A8E-456F-8063-04A8433DEF2C}" srcOrd="0" destOrd="0" presId="urn:microsoft.com/office/officeart/2005/8/layout/hierarchy1"/>
    <dgm:cxn modelId="{AB7A6A07-BA02-4968-9ADD-1781469F1D76}" type="presParOf" srcId="{DB3135B4-2A8E-456F-8063-04A8433DEF2C}" destId="{F47D07E6-5DEE-42E6-96D8-80B6753A482C}" srcOrd="0" destOrd="0" presId="urn:microsoft.com/office/officeart/2005/8/layout/hierarchy1"/>
    <dgm:cxn modelId="{137D6585-21DB-4879-ABBE-9C563501791A}" type="presParOf" srcId="{F47D07E6-5DEE-42E6-96D8-80B6753A482C}" destId="{A606E74C-C613-46E6-98FB-E218B7B53BCA}" srcOrd="0" destOrd="0" presId="urn:microsoft.com/office/officeart/2005/8/layout/hierarchy1"/>
    <dgm:cxn modelId="{BA651A15-F6FE-40EE-9080-95BC90AA1E4F}" type="presParOf" srcId="{A606E74C-C613-46E6-98FB-E218B7B53BCA}" destId="{24A9C04F-681D-4BEC-AD32-C466995AE7E5}" srcOrd="0" destOrd="0" presId="urn:microsoft.com/office/officeart/2005/8/layout/hierarchy1"/>
    <dgm:cxn modelId="{23C04CC2-D843-4409-B2C0-7B4C0AD1E13C}" type="presParOf" srcId="{A606E74C-C613-46E6-98FB-E218B7B53BCA}" destId="{CF648291-30D4-49E3-80C1-76D3F5CB3DAF}" srcOrd="1" destOrd="0" presId="urn:microsoft.com/office/officeart/2005/8/layout/hierarchy1"/>
    <dgm:cxn modelId="{59928269-5DED-484A-AE88-ECE0389F77E0}" type="presParOf" srcId="{F47D07E6-5DEE-42E6-96D8-80B6753A482C}" destId="{E5BB3CBC-A1FC-438F-8200-FCE40D83B211}" srcOrd="1" destOrd="0" presId="urn:microsoft.com/office/officeart/2005/8/layout/hierarchy1"/>
    <dgm:cxn modelId="{7C4D8C02-275D-45F7-993A-AB692434298E}" type="presParOf" srcId="{E5BB3CBC-A1FC-438F-8200-FCE40D83B211}" destId="{4F85E6A7-E182-47C2-BEEA-F20FB2D471D0}" srcOrd="0" destOrd="0" presId="urn:microsoft.com/office/officeart/2005/8/layout/hierarchy1"/>
    <dgm:cxn modelId="{5E8E3CBD-DCF0-4088-AA21-8090A33CF3C6}" type="presParOf" srcId="{E5BB3CBC-A1FC-438F-8200-FCE40D83B211}" destId="{B02BEF83-75AD-4F9E-9AF8-BF5792D088E2}" srcOrd="1" destOrd="0" presId="urn:microsoft.com/office/officeart/2005/8/layout/hierarchy1"/>
    <dgm:cxn modelId="{D888809A-F6E1-4FB8-84E8-6414340B80EF}" type="presParOf" srcId="{B02BEF83-75AD-4F9E-9AF8-BF5792D088E2}" destId="{E3C08E31-533B-44F4-B8EB-6CE276438748}" srcOrd="0" destOrd="0" presId="urn:microsoft.com/office/officeart/2005/8/layout/hierarchy1"/>
    <dgm:cxn modelId="{A86DEE5E-939F-4360-9B79-DE888FC576A8}" type="presParOf" srcId="{E3C08E31-533B-44F4-B8EB-6CE276438748}" destId="{1272ED1A-7F74-41DA-BCF0-D2784291A9BC}" srcOrd="0" destOrd="0" presId="urn:microsoft.com/office/officeart/2005/8/layout/hierarchy1"/>
    <dgm:cxn modelId="{59DCBD9C-D8BE-4FDA-9412-9BF1762D8394}" type="presParOf" srcId="{E3C08E31-533B-44F4-B8EB-6CE276438748}" destId="{00A48D91-34B2-472A-84A7-346C1975A4F0}" srcOrd="1" destOrd="0" presId="urn:microsoft.com/office/officeart/2005/8/layout/hierarchy1"/>
    <dgm:cxn modelId="{EA8DE07E-40D9-4A5C-83E1-5142149EA170}" type="presParOf" srcId="{B02BEF83-75AD-4F9E-9AF8-BF5792D088E2}" destId="{90641DCA-2B75-49D8-A163-2E37A19C37C3}" srcOrd="1" destOrd="0" presId="urn:microsoft.com/office/officeart/2005/8/layout/hierarchy1"/>
    <dgm:cxn modelId="{71418975-21F5-456B-8FD0-FAE13CE9B032}" type="presParOf" srcId="{E5BB3CBC-A1FC-438F-8200-FCE40D83B211}" destId="{2F03927F-116A-43CA-8F24-09C82A4E88C5}" srcOrd="2" destOrd="0" presId="urn:microsoft.com/office/officeart/2005/8/layout/hierarchy1"/>
    <dgm:cxn modelId="{3F617268-0CF6-4F0F-99FB-EE0DE2E429E5}" type="presParOf" srcId="{E5BB3CBC-A1FC-438F-8200-FCE40D83B211}" destId="{49FE39E5-F28A-4023-B409-A14609C6F89B}" srcOrd="3" destOrd="0" presId="urn:microsoft.com/office/officeart/2005/8/layout/hierarchy1"/>
    <dgm:cxn modelId="{F69656F3-DFCD-40FF-A181-ED61A221396E}" type="presParOf" srcId="{49FE39E5-F28A-4023-B409-A14609C6F89B}" destId="{F14261E9-CBA8-44B4-9659-B1C21387388E}" srcOrd="0" destOrd="0" presId="urn:microsoft.com/office/officeart/2005/8/layout/hierarchy1"/>
    <dgm:cxn modelId="{449C2762-AFE6-476E-B837-A5560A02F731}" type="presParOf" srcId="{F14261E9-CBA8-44B4-9659-B1C21387388E}" destId="{E111D383-A8C9-4BFA-A6D8-9BE349E9BAB4}" srcOrd="0" destOrd="0" presId="urn:microsoft.com/office/officeart/2005/8/layout/hierarchy1"/>
    <dgm:cxn modelId="{4459E32A-BB81-413E-A105-8930B8C93476}" type="presParOf" srcId="{F14261E9-CBA8-44B4-9659-B1C21387388E}" destId="{B82D689C-5A03-423E-8C2C-79B960A938F0}" srcOrd="1" destOrd="0" presId="urn:microsoft.com/office/officeart/2005/8/layout/hierarchy1"/>
    <dgm:cxn modelId="{E40C2427-16C7-432F-BD8D-B14216147941}" type="presParOf" srcId="{49FE39E5-F28A-4023-B409-A14609C6F89B}" destId="{B32975ED-14C5-4C15-A1E9-6CFE5803EEA3}" srcOrd="1" destOrd="0" presId="urn:microsoft.com/office/officeart/2005/8/layout/hierarchy1"/>
    <dgm:cxn modelId="{108905AF-159E-4135-A2DF-286021B9F4A2}" type="presParOf" srcId="{E5BB3CBC-A1FC-438F-8200-FCE40D83B211}" destId="{A0C1ABA6-0F08-4C85-8A17-D60209D35501}" srcOrd="4" destOrd="0" presId="urn:microsoft.com/office/officeart/2005/8/layout/hierarchy1"/>
    <dgm:cxn modelId="{845F1D1A-6787-4DF5-A970-CA52A51753DB}" type="presParOf" srcId="{E5BB3CBC-A1FC-438F-8200-FCE40D83B211}" destId="{C4264EED-33F5-44F3-A3C8-9E4EA0E28296}" srcOrd="5" destOrd="0" presId="urn:microsoft.com/office/officeart/2005/8/layout/hierarchy1"/>
    <dgm:cxn modelId="{3B2533DA-CFF3-4256-9114-4788E152F603}" type="presParOf" srcId="{C4264EED-33F5-44F3-A3C8-9E4EA0E28296}" destId="{C4E7E39B-E508-439B-9F7E-6ACF5EC30F4D}" srcOrd="0" destOrd="0" presId="urn:microsoft.com/office/officeart/2005/8/layout/hierarchy1"/>
    <dgm:cxn modelId="{40BD5BB8-33DE-4985-8C07-510218BC3905}" type="presParOf" srcId="{C4E7E39B-E508-439B-9F7E-6ACF5EC30F4D}" destId="{4E8FF4B8-F0B9-4CD3-B6CC-2A337FA577B6}" srcOrd="0" destOrd="0" presId="urn:microsoft.com/office/officeart/2005/8/layout/hierarchy1"/>
    <dgm:cxn modelId="{6C3B22D9-2DB5-4788-8C7B-C2F7920BD22B}" type="presParOf" srcId="{C4E7E39B-E508-439B-9F7E-6ACF5EC30F4D}" destId="{EF625871-7170-46CD-ACA3-B1905B025294}" srcOrd="1" destOrd="0" presId="urn:microsoft.com/office/officeart/2005/8/layout/hierarchy1"/>
    <dgm:cxn modelId="{B63B4D92-412B-4530-914D-5F967714C08E}" type="presParOf" srcId="{C4264EED-33F5-44F3-A3C8-9E4EA0E28296}" destId="{539AEA19-375B-44A8-8CE3-FF5981DA5152}" srcOrd="1" destOrd="0" presId="urn:microsoft.com/office/officeart/2005/8/layout/hierarchy1"/>
    <dgm:cxn modelId="{69A28924-ABEE-4720-9B76-062AAD2AE6E4}" type="presParOf" srcId="{E5BB3CBC-A1FC-438F-8200-FCE40D83B211}" destId="{2B886C1D-BEEB-4EA0-97E7-BCC1346A026B}" srcOrd="6" destOrd="0" presId="urn:microsoft.com/office/officeart/2005/8/layout/hierarchy1"/>
    <dgm:cxn modelId="{574B999C-7729-42F1-8A5F-521BDB8382A7}" type="presParOf" srcId="{E5BB3CBC-A1FC-438F-8200-FCE40D83B211}" destId="{7DF52027-E007-4CCC-8060-9559CE7358C3}" srcOrd="7" destOrd="0" presId="urn:microsoft.com/office/officeart/2005/8/layout/hierarchy1"/>
    <dgm:cxn modelId="{450E1F9C-E937-4827-B1A6-6A0193534644}" type="presParOf" srcId="{7DF52027-E007-4CCC-8060-9559CE7358C3}" destId="{7FFF82B8-30AF-4B99-ADD0-3DC1F589BCE1}" srcOrd="0" destOrd="0" presId="urn:microsoft.com/office/officeart/2005/8/layout/hierarchy1"/>
    <dgm:cxn modelId="{C3C2CC86-78D1-4455-8B45-344D022FE621}" type="presParOf" srcId="{7FFF82B8-30AF-4B99-ADD0-3DC1F589BCE1}" destId="{1CEB8AEB-7585-4FF3-A5AF-87A8F7C084A1}" srcOrd="0" destOrd="0" presId="urn:microsoft.com/office/officeart/2005/8/layout/hierarchy1"/>
    <dgm:cxn modelId="{0A8A3776-755A-4A62-BDFA-92670A280613}" type="presParOf" srcId="{7FFF82B8-30AF-4B99-ADD0-3DC1F589BCE1}" destId="{CA14CEA5-A43C-40FE-8E2D-156DF934977E}" srcOrd="1" destOrd="0" presId="urn:microsoft.com/office/officeart/2005/8/layout/hierarchy1"/>
    <dgm:cxn modelId="{C28A6478-0AA9-4EEE-B52B-15161612710B}" type="presParOf" srcId="{7DF52027-E007-4CCC-8060-9559CE7358C3}" destId="{F0528BDF-B9A3-4A66-98CA-69F675519305}"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528FA1-4B31-4DCD-B384-08C509568221}"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en-IN"/>
        </a:p>
      </dgm:t>
    </dgm:pt>
    <dgm:pt modelId="{3B40CF8A-8D4C-4542-A559-63E44692FC0B}">
      <dgm:prSet phldrT="[Text]"/>
      <dgm:spPr/>
      <dgm:t>
        <a:bodyPr/>
        <a:lstStyle/>
        <a:p>
          <a:r>
            <a:rPr lang="en-IN" b="1" i="0">
              <a:latin typeface="Century Gothic" panose="020B0502020202020204" pitchFamily="34" charset="0"/>
            </a:rPr>
            <a:t>REDUCED SUBJECTIVITY</a:t>
          </a:r>
          <a:endParaRPr lang="en-IN" dirty="0">
            <a:latin typeface="Century Gothic" panose="020B0502020202020204" pitchFamily="34" charset="0"/>
          </a:endParaRPr>
        </a:p>
      </dgm:t>
    </dgm:pt>
    <dgm:pt modelId="{3C440009-5CDB-4843-B770-89437AAF4265}" type="parTrans" cxnId="{237F9FA4-6E92-48CF-99F4-0E65CEF7527D}">
      <dgm:prSet/>
      <dgm:spPr/>
      <dgm:t>
        <a:bodyPr/>
        <a:lstStyle/>
        <a:p>
          <a:endParaRPr lang="en-IN"/>
        </a:p>
      </dgm:t>
    </dgm:pt>
    <dgm:pt modelId="{E6AF30E2-83A8-482B-AF91-F8E9D085CFC3}" type="sibTrans" cxnId="{237F9FA4-6E92-48CF-99F4-0E65CEF7527D}">
      <dgm:prSet/>
      <dgm:spPr/>
      <dgm:t>
        <a:bodyPr/>
        <a:lstStyle/>
        <a:p>
          <a:endParaRPr lang="en-IN"/>
        </a:p>
      </dgm:t>
    </dgm:pt>
    <dgm:pt modelId="{66B8CD18-152D-44AF-8A78-1CC4CE42AAA7}">
      <dgm:prSet phldrT="[Text]"/>
      <dgm:spPr/>
      <dgm:t>
        <a:bodyPr/>
        <a:lstStyle/>
        <a:p>
          <a:r>
            <a:rPr lang="en-IN" b="1" i="0">
              <a:latin typeface="Century Gothic" panose="020B0502020202020204" pitchFamily="34" charset="0"/>
            </a:rPr>
            <a:t>SCALABILITY</a:t>
          </a:r>
          <a:endParaRPr lang="en-IN" dirty="0">
            <a:latin typeface="Century Gothic" panose="020B0502020202020204" pitchFamily="34" charset="0"/>
          </a:endParaRPr>
        </a:p>
      </dgm:t>
    </dgm:pt>
    <dgm:pt modelId="{2045519E-B916-429E-B2D6-520D16742AC9}" type="parTrans" cxnId="{49A97C52-00BF-4740-A7A6-3F10C8232D66}">
      <dgm:prSet/>
      <dgm:spPr/>
      <dgm:t>
        <a:bodyPr/>
        <a:lstStyle/>
        <a:p>
          <a:endParaRPr lang="en-IN"/>
        </a:p>
      </dgm:t>
    </dgm:pt>
    <dgm:pt modelId="{62371E26-3946-4464-9288-306953F90962}" type="sibTrans" cxnId="{49A97C52-00BF-4740-A7A6-3F10C8232D66}">
      <dgm:prSet/>
      <dgm:spPr/>
      <dgm:t>
        <a:bodyPr/>
        <a:lstStyle/>
        <a:p>
          <a:endParaRPr lang="en-IN"/>
        </a:p>
      </dgm:t>
    </dgm:pt>
    <dgm:pt modelId="{F46CB07A-F597-4772-890E-46BD082513C3}">
      <dgm:prSet/>
      <dgm:spPr/>
      <dgm:t>
        <a:bodyPr/>
        <a:lstStyle/>
        <a:p>
          <a:r>
            <a:rPr lang="en-IN" b="1">
              <a:latin typeface="Century Gothic" panose="020B0502020202020204" pitchFamily="34" charset="0"/>
            </a:rPr>
            <a:t>AUTOMATED DETECTION</a:t>
          </a:r>
          <a:endParaRPr lang="en-IN" dirty="0"/>
        </a:p>
      </dgm:t>
    </dgm:pt>
    <dgm:pt modelId="{A13DDCC1-9CDC-4E0B-99DF-68F705A20235}" type="parTrans" cxnId="{AC3B46D1-C05C-49D8-AB32-78B5F3FA9B7E}">
      <dgm:prSet/>
      <dgm:spPr/>
      <dgm:t>
        <a:bodyPr/>
        <a:lstStyle/>
        <a:p>
          <a:endParaRPr lang="en-IN"/>
        </a:p>
      </dgm:t>
    </dgm:pt>
    <dgm:pt modelId="{6C1CB99A-2AA2-4E33-8172-5798792C889A}" type="sibTrans" cxnId="{AC3B46D1-C05C-49D8-AB32-78B5F3FA9B7E}">
      <dgm:prSet/>
      <dgm:spPr/>
      <dgm:t>
        <a:bodyPr/>
        <a:lstStyle/>
        <a:p>
          <a:endParaRPr lang="en-IN"/>
        </a:p>
      </dgm:t>
    </dgm:pt>
    <dgm:pt modelId="{0AB5ECD2-9A1F-43CE-9CE2-45180BC9955A}">
      <dgm:prSet/>
      <dgm:spPr/>
      <dgm:t>
        <a:bodyPr/>
        <a:lstStyle/>
        <a:p>
          <a:r>
            <a:rPr lang="en-IN" b="1" i="0" dirty="0">
              <a:latin typeface="Century Gothic" panose="020B0502020202020204" pitchFamily="34" charset="0"/>
            </a:rPr>
            <a:t>ENHANCED EFFICIENCY IN CRACK DETECTION</a:t>
          </a:r>
          <a:endParaRPr lang="en-IN" b="1" dirty="0">
            <a:latin typeface="Century Gothic" panose="020B0502020202020204" pitchFamily="34" charset="0"/>
          </a:endParaRPr>
        </a:p>
      </dgm:t>
    </dgm:pt>
    <dgm:pt modelId="{DA26D6BE-F349-4F76-901C-EE68A38157C5}" type="parTrans" cxnId="{CC49A36E-C6D1-4B82-A4D1-0EDD1C439B26}">
      <dgm:prSet/>
      <dgm:spPr/>
      <dgm:t>
        <a:bodyPr/>
        <a:lstStyle/>
        <a:p>
          <a:endParaRPr lang="en-IN"/>
        </a:p>
      </dgm:t>
    </dgm:pt>
    <dgm:pt modelId="{70786A91-1BC1-4BC9-83DF-218496DAFADA}" type="sibTrans" cxnId="{CC49A36E-C6D1-4B82-A4D1-0EDD1C439B26}">
      <dgm:prSet/>
      <dgm:spPr/>
      <dgm:t>
        <a:bodyPr/>
        <a:lstStyle/>
        <a:p>
          <a:endParaRPr lang="en-IN"/>
        </a:p>
      </dgm:t>
    </dgm:pt>
    <dgm:pt modelId="{AFC81E87-ED78-4F79-820F-B06D1976B205}">
      <dgm:prSet/>
      <dgm:spPr/>
      <dgm:t>
        <a:bodyPr/>
        <a:lstStyle/>
        <a:p>
          <a:r>
            <a:rPr lang="en-IN" b="1" i="0">
              <a:latin typeface="Century Gothic" panose="020B0502020202020204" pitchFamily="34" charset="0"/>
            </a:rPr>
            <a:t>ACCURACY AND CONSISTENCY IN RESULTS</a:t>
          </a:r>
          <a:endParaRPr lang="en-IN" dirty="0">
            <a:latin typeface="Century Gothic" panose="020B0502020202020204" pitchFamily="34" charset="0"/>
          </a:endParaRPr>
        </a:p>
      </dgm:t>
    </dgm:pt>
    <dgm:pt modelId="{2CC52C41-84CF-4C95-A0EB-C043454A4DBA}" type="parTrans" cxnId="{4A08ACA0-3F3F-474F-A21D-3E1B80F4F873}">
      <dgm:prSet/>
      <dgm:spPr/>
      <dgm:t>
        <a:bodyPr/>
        <a:lstStyle/>
        <a:p>
          <a:endParaRPr lang="en-IN"/>
        </a:p>
      </dgm:t>
    </dgm:pt>
    <dgm:pt modelId="{03678744-C9BE-479B-803D-9AF57B1A827E}" type="sibTrans" cxnId="{4A08ACA0-3F3F-474F-A21D-3E1B80F4F873}">
      <dgm:prSet/>
      <dgm:spPr/>
      <dgm:t>
        <a:bodyPr/>
        <a:lstStyle/>
        <a:p>
          <a:endParaRPr lang="en-IN"/>
        </a:p>
      </dgm:t>
    </dgm:pt>
    <dgm:pt modelId="{8966932B-0628-47AB-9324-03E1729AB209}">
      <dgm:prSet/>
      <dgm:spPr/>
      <dgm:t>
        <a:bodyPr/>
        <a:lstStyle/>
        <a:p>
          <a:r>
            <a:rPr lang="en-IN" b="0" i="0" dirty="0">
              <a:latin typeface="Century Gothic" panose="020B0502020202020204" pitchFamily="34" charset="0"/>
            </a:rPr>
            <a:t>Handle diverse structures efficiently</a:t>
          </a:r>
          <a:endParaRPr lang="en-IN" dirty="0">
            <a:latin typeface="Century Gothic" panose="020B0502020202020204" pitchFamily="34" charset="0"/>
          </a:endParaRPr>
        </a:p>
      </dgm:t>
    </dgm:pt>
    <dgm:pt modelId="{AD2F32E6-47A3-4714-9F49-350281DD378B}" type="parTrans" cxnId="{D886119D-2BF8-4708-B9DF-86CD1DB129CA}">
      <dgm:prSet/>
      <dgm:spPr/>
      <dgm:t>
        <a:bodyPr/>
        <a:lstStyle/>
        <a:p>
          <a:endParaRPr lang="en-IN"/>
        </a:p>
      </dgm:t>
    </dgm:pt>
    <dgm:pt modelId="{258E7B9A-22AF-46ED-83D2-BB44EFB54FCE}" type="sibTrans" cxnId="{D886119D-2BF8-4708-B9DF-86CD1DB129CA}">
      <dgm:prSet/>
      <dgm:spPr/>
      <dgm:t>
        <a:bodyPr/>
        <a:lstStyle/>
        <a:p>
          <a:endParaRPr lang="en-IN"/>
        </a:p>
      </dgm:t>
    </dgm:pt>
    <dgm:pt modelId="{2A29F5F2-B2C6-47C0-8C69-270F8736AEAD}">
      <dgm:prSet/>
      <dgm:spPr/>
      <dgm:t>
        <a:bodyPr/>
        <a:lstStyle/>
        <a:p>
          <a:pPr>
            <a:buFont typeface="Arial" panose="020B0604020202020204" pitchFamily="34" charset="0"/>
            <a:buChar char="•"/>
          </a:pPr>
          <a:r>
            <a:rPr lang="en-IN" b="0" i="0" dirty="0">
              <a:latin typeface="Century Gothic" panose="020B0502020202020204" pitchFamily="34" charset="0"/>
            </a:rPr>
            <a:t>Base decisions solely on data-driven patterns</a:t>
          </a:r>
          <a:r>
            <a:rPr lang="en-IN" b="0" i="0" dirty="0"/>
            <a:t>.</a:t>
          </a:r>
          <a:endParaRPr lang="en-IN" dirty="0"/>
        </a:p>
      </dgm:t>
    </dgm:pt>
    <dgm:pt modelId="{93ECFBD8-AFE1-45E3-9103-978A596D90F4}" type="parTrans" cxnId="{E32F5950-647D-4B07-89AB-CE7C61E771CE}">
      <dgm:prSet/>
      <dgm:spPr/>
      <dgm:t>
        <a:bodyPr/>
        <a:lstStyle/>
        <a:p>
          <a:endParaRPr lang="en-IN"/>
        </a:p>
      </dgm:t>
    </dgm:pt>
    <dgm:pt modelId="{2ABCDBE1-1E06-4F9E-9900-A3A798CDF922}" type="sibTrans" cxnId="{E32F5950-647D-4B07-89AB-CE7C61E771CE}">
      <dgm:prSet/>
      <dgm:spPr/>
      <dgm:t>
        <a:bodyPr/>
        <a:lstStyle/>
        <a:p>
          <a:endParaRPr lang="en-IN"/>
        </a:p>
      </dgm:t>
    </dgm:pt>
    <dgm:pt modelId="{6A3168DC-60BC-4608-9A0E-4EE09160B2CA}">
      <dgm:prSet/>
      <dgm:spPr/>
      <dgm:t>
        <a:bodyPr/>
        <a:lstStyle/>
        <a:p>
          <a:r>
            <a:rPr lang="en-IN" b="0" i="0" dirty="0">
              <a:latin typeface="Century Gothic" panose="020B0502020202020204" pitchFamily="34" charset="0"/>
            </a:rPr>
            <a:t>Ensure consistent results across different inspections</a:t>
          </a:r>
          <a:endParaRPr lang="en-IN" dirty="0">
            <a:latin typeface="Century Gothic" panose="020B0502020202020204" pitchFamily="34" charset="0"/>
          </a:endParaRPr>
        </a:p>
      </dgm:t>
    </dgm:pt>
    <dgm:pt modelId="{2D88A1DF-801A-463A-81B7-564980E94E35}" type="parTrans" cxnId="{BD651847-884C-49CF-A1B6-0AE3683D8956}">
      <dgm:prSet/>
      <dgm:spPr/>
      <dgm:t>
        <a:bodyPr/>
        <a:lstStyle/>
        <a:p>
          <a:endParaRPr lang="en-IN"/>
        </a:p>
      </dgm:t>
    </dgm:pt>
    <dgm:pt modelId="{6246B1B5-70D5-421C-B883-29BF24FBF749}" type="sibTrans" cxnId="{BD651847-884C-49CF-A1B6-0AE3683D8956}">
      <dgm:prSet/>
      <dgm:spPr/>
      <dgm:t>
        <a:bodyPr/>
        <a:lstStyle/>
        <a:p>
          <a:endParaRPr lang="en-IN"/>
        </a:p>
      </dgm:t>
    </dgm:pt>
    <dgm:pt modelId="{FF24DF70-1494-47F1-87AC-8F0449EA7D05}">
      <dgm:prSet/>
      <dgm:spPr/>
      <dgm:t>
        <a:bodyPr/>
        <a:lstStyle/>
        <a:p>
          <a:r>
            <a:rPr lang="en-US" b="0" i="0" dirty="0">
              <a:latin typeface="Century Gothic" panose="020B0502020202020204" pitchFamily="34" charset="0"/>
            </a:rPr>
            <a:t>Reduce reliance on labor-intensive and error-prone human inspections</a:t>
          </a:r>
          <a:endParaRPr lang="en-IN" dirty="0">
            <a:latin typeface="Century Gothic" panose="020B0502020202020204" pitchFamily="34" charset="0"/>
          </a:endParaRPr>
        </a:p>
      </dgm:t>
    </dgm:pt>
    <dgm:pt modelId="{F2C1E6AF-68A3-4CCD-9D6C-6CF79F74CD5E}" type="parTrans" cxnId="{02E78F2C-4F0C-4709-A9E9-69591CBEAD7F}">
      <dgm:prSet/>
      <dgm:spPr/>
      <dgm:t>
        <a:bodyPr/>
        <a:lstStyle/>
        <a:p>
          <a:endParaRPr lang="en-IN"/>
        </a:p>
      </dgm:t>
    </dgm:pt>
    <dgm:pt modelId="{2888B94C-9BAD-4540-8CAB-AA3476679DE5}" type="sibTrans" cxnId="{02E78F2C-4F0C-4709-A9E9-69591CBEAD7F}">
      <dgm:prSet/>
      <dgm:spPr/>
      <dgm:t>
        <a:bodyPr/>
        <a:lstStyle/>
        <a:p>
          <a:endParaRPr lang="en-IN"/>
        </a:p>
      </dgm:t>
    </dgm:pt>
    <dgm:pt modelId="{00E02DC0-2478-4CE6-A573-1018899DE708}">
      <dgm:prSet/>
      <dgm:spPr/>
      <dgm:t>
        <a:bodyPr/>
        <a:lstStyle/>
        <a:p>
          <a:pPr>
            <a:buFont typeface="Arial" panose="020B0604020202020204" pitchFamily="34" charset="0"/>
            <a:buChar char="•"/>
          </a:pPr>
          <a:r>
            <a:rPr lang="en-US" b="0" i="0" dirty="0">
              <a:latin typeface="Century Gothic" panose="020B0502020202020204" pitchFamily="34" charset="0"/>
            </a:rPr>
            <a:t>Process large datasets quickly, ensuring timely detection of cracks</a:t>
          </a:r>
          <a:r>
            <a:rPr lang="en-US" b="0" i="0" dirty="0"/>
            <a:t>.</a:t>
          </a:r>
          <a:endParaRPr lang="en-IN" dirty="0"/>
        </a:p>
      </dgm:t>
    </dgm:pt>
    <dgm:pt modelId="{6829CE08-3852-4B63-8D7F-B724526F167B}" type="parTrans" cxnId="{E103D049-469E-49DB-B101-532679E1207E}">
      <dgm:prSet/>
      <dgm:spPr/>
      <dgm:t>
        <a:bodyPr/>
        <a:lstStyle/>
        <a:p>
          <a:endParaRPr lang="en-IN"/>
        </a:p>
      </dgm:t>
    </dgm:pt>
    <dgm:pt modelId="{85BBCC17-6C19-4C8C-978D-2522E28D53AB}" type="sibTrans" cxnId="{E103D049-469E-49DB-B101-532679E1207E}">
      <dgm:prSet/>
      <dgm:spPr/>
      <dgm:t>
        <a:bodyPr/>
        <a:lstStyle/>
        <a:p>
          <a:endParaRPr lang="en-IN"/>
        </a:p>
      </dgm:t>
    </dgm:pt>
    <dgm:pt modelId="{5ABFC7F0-F003-4723-A5BA-32762C64FBDF}" type="pres">
      <dgm:prSet presAssocID="{43528FA1-4B31-4DCD-B384-08C509568221}" presName="linear" presStyleCnt="0">
        <dgm:presLayoutVars>
          <dgm:dir/>
          <dgm:animLvl val="lvl"/>
          <dgm:resizeHandles val="exact"/>
        </dgm:presLayoutVars>
      </dgm:prSet>
      <dgm:spPr/>
    </dgm:pt>
    <dgm:pt modelId="{DABBC730-6DC8-4F9C-8426-47047F5A61C7}" type="pres">
      <dgm:prSet presAssocID="{0AB5ECD2-9A1F-43CE-9CE2-45180BC9955A}" presName="parentLin" presStyleCnt="0"/>
      <dgm:spPr/>
    </dgm:pt>
    <dgm:pt modelId="{D14842CC-7A39-4470-BC34-FA1B13DBE977}" type="pres">
      <dgm:prSet presAssocID="{0AB5ECD2-9A1F-43CE-9CE2-45180BC9955A}" presName="parentLeftMargin" presStyleLbl="node1" presStyleIdx="0" presStyleCnt="5"/>
      <dgm:spPr/>
    </dgm:pt>
    <dgm:pt modelId="{33962FEB-A1DB-45EC-8F8E-301023C5CBF6}" type="pres">
      <dgm:prSet presAssocID="{0AB5ECD2-9A1F-43CE-9CE2-45180BC9955A}" presName="parentText" presStyleLbl="node1" presStyleIdx="0" presStyleCnt="5">
        <dgm:presLayoutVars>
          <dgm:chMax val="0"/>
          <dgm:bulletEnabled val="1"/>
        </dgm:presLayoutVars>
      </dgm:prSet>
      <dgm:spPr/>
    </dgm:pt>
    <dgm:pt modelId="{4DA8651D-DF4D-40E4-9F9E-974AA1A2370F}" type="pres">
      <dgm:prSet presAssocID="{0AB5ECD2-9A1F-43CE-9CE2-45180BC9955A}" presName="negativeSpace" presStyleCnt="0"/>
      <dgm:spPr/>
    </dgm:pt>
    <dgm:pt modelId="{ADE74CFB-87B8-49A1-A685-C7A08B7FC566}" type="pres">
      <dgm:prSet presAssocID="{0AB5ECD2-9A1F-43CE-9CE2-45180BC9955A}" presName="childText" presStyleLbl="conFgAcc1" presStyleIdx="0" presStyleCnt="5">
        <dgm:presLayoutVars>
          <dgm:bulletEnabled val="1"/>
        </dgm:presLayoutVars>
      </dgm:prSet>
      <dgm:spPr/>
    </dgm:pt>
    <dgm:pt modelId="{3E9CB33C-C962-4D15-8724-6365C1689D6E}" type="pres">
      <dgm:prSet presAssocID="{70786A91-1BC1-4BC9-83DF-218496DAFADA}" presName="spaceBetweenRectangles" presStyleCnt="0"/>
      <dgm:spPr/>
    </dgm:pt>
    <dgm:pt modelId="{C5C024CA-7CDA-4643-BFB7-112390797ED0}" type="pres">
      <dgm:prSet presAssocID="{F46CB07A-F597-4772-890E-46BD082513C3}" presName="parentLin" presStyleCnt="0"/>
      <dgm:spPr/>
    </dgm:pt>
    <dgm:pt modelId="{523DA7B8-CD5E-454B-8C41-2ACB56541AE5}" type="pres">
      <dgm:prSet presAssocID="{F46CB07A-F597-4772-890E-46BD082513C3}" presName="parentLeftMargin" presStyleLbl="node1" presStyleIdx="0" presStyleCnt="5"/>
      <dgm:spPr/>
    </dgm:pt>
    <dgm:pt modelId="{1A75D08D-01A6-4CC0-BB00-885ADAFDDA42}" type="pres">
      <dgm:prSet presAssocID="{F46CB07A-F597-4772-890E-46BD082513C3}" presName="parentText" presStyleLbl="node1" presStyleIdx="1" presStyleCnt="5">
        <dgm:presLayoutVars>
          <dgm:chMax val="0"/>
          <dgm:bulletEnabled val="1"/>
        </dgm:presLayoutVars>
      </dgm:prSet>
      <dgm:spPr/>
    </dgm:pt>
    <dgm:pt modelId="{E3D49687-445C-479D-A99C-3A5FB26DEB7C}" type="pres">
      <dgm:prSet presAssocID="{F46CB07A-F597-4772-890E-46BD082513C3}" presName="negativeSpace" presStyleCnt="0"/>
      <dgm:spPr/>
    </dgm:pt>
    <dgm:pt modelId="{5E8D2CF4-E5E6-467B-A12C-91F0D1F4C89F}" type="pres">
      <dgm:prSet presAssocID="{F46CB07A-F597-4772-890E-46BD082513C3}" presName="childText" presStyleLbl="conFgAcc1" presStyleIdx="1" presStyleCnt="5" custLinFactNeighborY="53165">
        <dgm:presLayoutVars>
          <dgm:bulletEnabled val="1"/>
        </dgm:presLayoutVars>
      </dgm:prSet>
      <dgm:spPr/>
    </dgm:pt>
    <dgm:pt modelId="{EC6D0ED9-3AA2-400B-A79F-8909953C96E7}" type="pres">
      <dgm:prSet presAssocID="{6C1CB99A-2AA2-4E33-8172-5798792C889A}" presName="spaceBetweenRectangles" presStyleCnt="0"/>
      <dgm:spPr/>
    </dgm:pt>
    <dgm:pt modelId="{0EE926E8-11F0-4B1B-AA05-828A666CB4AD}" type="pres">
      <dgm:prSet presAssocID="{3B40CF8A-8D4C-4542-A559-63E44692FC0B}" presName="parentLin" presStyleCnt="0"/>
      <dgm:spPr/>
    </dgm:pt>
    <dgm:pt modelId="{0A5F6760-339F-4443-B5D2-829A471DB178}" type="pres">
      <dgm:prSet presAssocID="{3B40CF8A-8D4C-4542-A559-63E44692FC0B}" presName="parentLeftMargin" presStyleLbl="node1" presStyleIdx="1" presStyleCnt="5"/>
      <dgm:spPr/>
    </dgm:pt>
    <dgm:pt modelId="{4632CE19-672C-48F3-94CD-A31CD19E6AAC}" type="pres">
      <dgm:prSet presAssocID="{3B40CF8A-8D4C-4542-A559-63E44692FC0B}" presName="parentText" presStyleLbl="node1" presStyleIdx="2" presStyleCnt="5">
        <dgm:presLayoutVars>
          <dgm:chMax val="0"/>
          <dgm:bulletEnabled val="1"/>
        </dgm:presLayoutVars>
      </dgm:prSet>
      <dgm:spPr/>
    </dgm:pt>
    <dgm:pt modelId="{49F4F80D-B943-455A-96FB-C25D69F3E281}" type="pres">
      <dgm:prSet presAssocID="{3B40CF8A-8D4C-4542-A559-63E44692FC0B}" presName="negativeSpace" presStyleCnt="0"/>
      <dgm:spPr/>
    </dgm:pt>
    <dgm:pt modelId="{BDA0C7F6-3B79-4E22-A9B7-16D5B7320684}" type="pres">
      <dgm:prSet presAssocID="{3B40CF8A-8D4C-4542-A559-63E44692FC0B}" presName="childText" presStyleLbl="conFgAcc1" presStyleIdx="2" presStyleCnt="5" custLinFactNeighborY="-42061">
        <dgm:presLayoutVars>
          <dgm:bulletEnabled val="1"/>
        </dgm:presLayoutVars>
      </dgm:prSet>
      <dgm:spPr/>
    </dgm:pt>
    <dgm:pt modelId="{6CF58086-50C9-447D-B3FA-609A85CE22EF}" type="pres">
      <dgm:prSet presAssocID="{E6AF30E2-83A8-482B-AF91-F8E9D085CFC3}" presName="spaceBetweenRectangles" presStyleCnt="0"/>
      <dgm:spPr/>
    </dgm:pt>
    <dgm:pt modelId="{210A5222-E83D-49F8-9D8D-AD9074EA0D0F}" type="pres">
      <dgm:prSet presAssocID="{AFC81E87-ED78-4F79-820F-B06D1976B205}" presName="parentLin" presStyleCnt="0"/>
      <dgm:spPr/>
    </dgm:pt>
    <dgm:pt modelId="{D3451B94-DE0B-4B4C-9CBA-804A5E254135}" type="pres">
      <dgm:prSet presAssocID="{AFC81E87-ED78-4F79-820F-B06D1976B205}" presName="parentLeftMargin" presStyleLbl="node1" presStyleIdx="2" presStyleCnt="5"/>
      <dgm:spPr/>
    </dgm:pt>
    <dgm:pt modelId="{C84374E1-D7BB-40A5-AB76-A0C8465320E4}" type="pres">
      <dgm:prSet presAssocID="{AFC81E87-ED78-4F79-820F-B06D1976B205}" presName="parentText" presStyleLbl="node1" presStyleIdx="3" presStyleCnt="5">
        <dgm:presLayoutVars>
          <dgm:chMax val="0"/>
          <dgm:bulletEnabled val="1"/>
        </dgm:presLayoutVars>
      </dgm:prSet>
      <dgm:spPr/>
    </dgm:pt>
    <dgm:pt modelId="{8300BFD7-2ED3-4342-85BB-BB003E778365}" type="pres">
      <dgm:prSet presAssocID="{AFC81E87-ED78-4F79-820F-B06D1976B205}" presName="negativeSpace" presStyleCnt="0"/>
      <dgm:spPr/>
    </dgm:pt>
    <dgm:pt modelId="{01970039-25E2-4D11-AB4A-6BAA0544B116}" type="pres">
      <dgm:prSet presAssocID="{AFC81E87-ED78-4F79-820F-B06D1976B205}" presName="childText" presStyleLbl="conFgAcc1" presStyleIdx="3" presStyleCnt="5">
        <dgm:presLayoutVars>
          <dgm:bulletEnabled val="1"/>
        </dgm:presLayoutVars>
      </dgm:prSet>
      <dgm:spPr/>
    </dgm:pt>
    <dgm:pt modelId="{29AADF80-F67A-4503-B19C-59A24FBC88AE}" type="pres">
      <dgm:prSet presAssocID="{03678744-C9BE-479B-803D-9AF57B1A827E}" presName="spaceBetweenRectangles" presStyleCnt="0"/>
      <dgm:spPr/>
    </dgm:pt>
    <dgm:pt modelId="{595EE508-B490-4719-8EC4-88EAF40B33CB}" type="pres">
      <dgm:prSet presAssocID="{66B8CD18-152D-44AF-8A78-1CC4CE42AAA7}" presName="parentLin" presStyleCnt="0"/>
      <dgm:spPr/>
    </dgm:pt>
    <dgm:pt modelId="{180C41B6-F8EC-48EC-9CD1-B07E1C5A7D8B}" type="pres">
      <dgm:prSet presAssocID="{66B8CD18-152D-44AF-8A78-1CC4CE42AAA7}" presName="parentLeftMargin" presStyleLbl="node1" presStyleIdx="3" presStyleCnt="5"/>
      <dgm:spPr/>
    </dgm:pt>
    <dgm:pt modelId="{2286089C-D3F4-49B6-AD82-971DBCD6C989}" type="pres">
      <dgm:prSet presAssocID="{66B8CD18-152D-44AF-8A78-1CC4CE42AAA7}" presName="parentText" presStyleLbl="node1" presStyleIdx="4" presStyleCnt="5">
        <dgm:presLayoutVars>
          <dgm:chMax val="0"/>
          <dgm:bulletEnabled val="1"/>
        </dgm:presLayoutVars>
      </dgm:prSet>
      <dgm:spPr/>
    </dgm:pt>
    <dgm:pt modelId="{F1372828-8A80-4AE5-A595-B73E2A618587}" type="pres">
      <dgm:prSet presAssocID="{66B8CD18-152D-44AF-8A78-1CC4CE42AAA7}" presName="negativeSpace" presStyleCnt="0"/>
      <dgm:spPr/>
    </dgm:pt>
    <dgm:pt modelId="{3FF8C11F-40A9-48E1-AEBA-DD93EB5CB48C}" type="pres">
      <dgm:prSet presAssocID="{66B8CD18-152D-44AF-8A78-1CC4CE42AAA7}" presName="childText" presStyleLbl="conFgAcc1" presStyleIdx="4" presStyleCnt="5">
        <dgm:presLayoutVars>
          <dgm:bulletEnabled val="1"/>
        </dgm:presLayoutVars>
      </dgm:prSet>
      <dgm:spPr/>
    </dgm:pt>
  </dgm:ptLst>
  <dgm:cxnLst>
    <dgm:cxn modelId="{A77C2307-9485-4D90-9DE3-9FEDD9EFDC35}" type="presOf" srcId="{0AB5ECD2-9A1F-43CE-9CE2-45180BC9955A}" destId="{D14842CC-7A39-4470-BC34-FA1B13DBE977}" srcOrd="0" destOrd="0" presId="urn:microsoft.com/office/officeart/2005/8/layout/list1"/>
    <dgm:cxn modelId="{33ED7D15-6027-45AC-8C68-1F66D1ABB6E5}" type="presOf" srcId="{43528FA1-4B31-4DCD-B384-08C509568221}" destId="{5ABFC7F0-F003-4723-A5BA-32762C64FBDF}" srcOrd="0" destOrd="0" presId="urn:microsoft.com/office/officeart/2005/8/layout/list1"/>
    <dgm:cxn modelId="{86AEC118-97FF-4490-96AD-54AFE70A6FED}" type="presOf" srcId="{66B8CD18-152D-44AF-8A78-1CC4CE42AAA7}" destId="{180C41B6-F8EC-48EC-9CD1-B07E1C5A7D8B}" srcOrd="0" destOrd="0" presId="urn:microsoft.com/office/officeart/2005/8/layout/list1"/>
    <dgm:cxn modelId="{443F1C29-81E7-478F-8E83-722FACF6611E}" type="presOf" srcId="{FF24DF70-1494-47F1-87AC-8F0449EA7D05}" destId="{5E8D2CF4-E5E6-467B-A12C-91F0D1F4C89F}" srcOrd="0" destOrd="0" presId="urn:microsoft.com/office/officeart/2005/8/layout/list1"/>
    <dgm:cxn modelId="{02E78F2C-4F0C-4709-A9E9-69591CBEAD7F}" srcId="{F46CB07A-F597-4772-890E-46BD082513C3}" destId="{FF24DF70-1494-47F1-87AC-8F0449EA7D05}" srcOrd="0" destOrd="0" parTransId="{F2C1E6AF-68A3-4CCD-9D6C-6CF79F74CD5E}" sibTransId="{2888B94C-9BAD-4540-8CAB-AA3476679DE5}"/>
    <dgm:cxn modelId="{AFD2545F-DBD6-4F25-A0AC-CAF901EFE9C1}" type="presOf" srcId="{F46CB07A-F597-4772-890E-46BD082513C3}" destId="{523DA7B8-CD5E-454B-8C41-2ACB56541AE5}" srcOrd="0" destOrd="0" presId="urn:microsoft.com/office/officeart/2005/8/layout/list1"/>
    <dgm:cxn modelId="{052B1F63-3FA0-4E9B-B0AD-4B57F0CA1BFE}" type="presOf" srcId="{6A3168DC-60BC-4608-9A0E-4EE09160B2CA}" destId="{01970039-25E2-4D11-AB4A-6BAA0544B116}" srcOrd="0" destOrd="0" presId="urn:microsoft.com/office/officeart/2005/8/layout/list1"/>
    <dgm:cxn modelId="{BD651847-884C-49CF-A1B6-0AE3683D8956}" srcId="{AFC81E87-ED78-4F79-820F-B06D1976B205}" destId="{6A3168DC-60BC-4608-9A0E-4EE09160B2CA}" srcOrd="0" destOrd="0" parTransId="{2D88A1DF-801A-463A-81B7-564980E94E35}" sibTransId="{6246B1B5-70D5-421C-B883-29BF24FBF749}"/>
    <dgm:cxn modelId="{E103D049-469E-49DB-B101-532679E1207E}" srcId="{0AB5ECD2-9A1F-43CE-9CE2-45180BC9955A}" destId="{00E02DC0-2478-4CE6-A573-1018899DE708}" srcOrd="0" destOrd="0" parTransId="{6829CE08-3852-4B63-8D7F-B724526F167B}" sibTransId="{85BBCC17-6C19-4C8C-978D-2522E28D53AB}"/>
    <dgm:cxn modelId="{EA16234E-22E7-479A-B8A9-A18CAE47D358}" type="presOf" srcId="{F46CB07A-F597-4772-890E-46BD082513C3}" destId="{1A75D08D-01A6-4CC0-BB00-885ADAFDDA42}" srcOrd="1" destOrd="0" presId="urn:microsoft.com/office/officeart/2005/8/layout/list1"/>
    <dgm:cxn modelId="{CC49A36E-C6D1-4B82-A4D1-0EDD1C439B26}" srcId="{43528FA1-4B31-4DCD-B384-08C509568221}" destId="{0AB5ECD2-9A1F-43CE-9CE2-45180BC9955A}" srcOrd="0" destOrd="0" parTransId="{DA26D6BE-F349-4F76-901C-EE68A38157C5}" sibTransId="{70786A91-1BC1-4BC9-83DF-218496DAFADA}"/>
    <dgm:cxn modelId="{E32F5950-647D-4B07-89AB-CE7C61E771CE}" srcId="{3B40CF8A-8D4C-4542-A559-63E44692FC0B}" destId="{2A29F5F2-B2C6-47C0-8C69-270F8736AEAD}" srcOrd="0" destOrd="0" parTransId="{93ECFBD8-AFE1-45E3-9103-978A596D90F4}" sibTransId="{2ABCDBE1-1E06-4F9E-9900-A3A798CDF922}"/>
    <dgm:cxn modelId="{49A97C52-00BF-4740-A7A6-3F10C8232D66}" srcId="{43528FA1-4B31-4DCD-B384-08C509568221}" destId="{66B8CD18-152D-44AF-8A78-1CC4CE42AAA7}" srcOrd="4" destOrd="0" parTransId="{2045519E-B916-429E-B2D6-520D16742AC9}" sibTransId="{62371E26-3946-4464-9288-306953F90962}"/>
    <dgm:cxn modelId="{43343B86-499A-41F6-B7A9-86D437A77EC6}" type="presOf" srcId="{66B8CD18-152D-44AF-8A78-1CC4CE42AAA7}" destId="{2286089C-D3F4-49B6-AD82-971DBCD6C989}" srcOrd="1" destOrd="0" presId="urn:microsoft.com/office/officeart/2005/8/layout/list1"/>
    <dgm:cxn modelId="{D886119D-2BF8-4708-B9DF-86CD1DB129CA}" srcId="{66B8CD18-152D-44AF-8A78-1CC4CE42AAA7}" destId="{8966932B-0628-47AB-9324-03E1729AB209}" srcOrd="0" destOrd="0" parTransId="{AD2F32E6-47A3-4714-9F49-350281DD378B}" sibTransId="{258E7B9A-22AF-46ED-83D2-BB44EFB54FCE}"/>
    <dgm:cxn modelId="{4A08ACA0-3F3F-474F-A21D-3E1B80F4F873}" srcId="{43528FA1-4B31-4DCD-B384-08C509568221}" destId="{AFC81E87-ED78-4F79-820F-B06D1976B205}" srcOrd="3" destOrd="0" parTransId="{2CC52C41-84CF-4C95-A0EB-C043454A4DBA}" sibTransId="{03678744-C9BE-479B-803D-9AF57B1A827E}"/>
    <dgm:cxn modelId="{237F9FA4-6E92-48CF-99F4-0E65CEF7527D}" srcId="{43528FA1-4B31-4DCD-B384-08C509568221}" destId="{3B40CF8A-8D4C-4542-A559-63E44692FC0B}" srcOrd="2" destOrd="0" parTransId="{3C440009-5CDB-4843-B770-89437AAF4265}" sibTransId="{E6AF30E2-83A8-482B-AF91-F8E9D085CFC3}"/>
    <dgm:cxn modelId="{10A0BDA6-D25E-4D9C-AA42-575D7178524B}" type="presOf" srcId="{3B40CF8A-8D4C-4542-A559-63E44692FC0B}" destId="{4632CE19-672C-48F3-94CD-A31CD19E6AAC}" srcOrd="1" destOrd="0" presId="urn:microsoft.com/office/officeart/2005/8/layout/list1"/>
    <dgm:cxn modelId="{2498B0AC-EDF1-4FFC-AD58-CEF5A5A7B22D}" type="presOf" srcId="{00E02DC0-2478-4CE6-A573-1018899DE708}" destId="{ADE74CFB-87B8-49A1-A685-C7A08B7FC566}" srcOrd="0" destOrd="0" presId="urn:microsoft.com/office/officeart/2005/8/layout/list1"/>
    <dgm:cxn modelId="{FBE76CAE-620D-4E49-ADC1-F6082550CF0B}" type="presOf" srcId="{AFC81E87-ED78-4F79-820F-B06D1976B205}" destId="{D3451B94-DE0B-4B4C-9CBA-804A5E254135}" srcOrd="0" destOrd="0" presId="urn:microsoft.com/office/officeart/2005/8/layout/list1"/>
    <dgm:cxn modelId="{9FF143B3-E072-402D-80A7-5BF93FA86939}" type="presOf" srcId="{AFC81E87-ED78-4F79-820F-B06D1976B205}" destId="{C84374E1-D7BB-40A5-AB76-A0C8465320E4}" srcOrd="1" destOrd="0" presId="urn:microsoft.com/office/officeart/2005/8/layout/list1"/>
    <dgm:cxn modelId="{4485FFB5-4754-472D-B925-71E2FDF51735}" type="presOf" srcId="{0AB5ECD2-9A1F-43CE-9CE2-45180BC9955A}" destId="{33962FEB-A1DB-45EC-8F8E-301023C5CBF6}" srcOrd="1" destOrd="0" presId="urn:microsoft.com/office/officeart/2005/8/layout/list1"/>
    <dgm:cxn modelId="{AC3B46D1-C05C-49D8-AB32-78B5F3FA9B7E}" srcId="{43528FA1-4B31-4DCD-B384-08C509568221}" destId="{F46CB07A-F597-4772-890E-46BD082513C3}" srcOrd="1" destOrd="0" parTransId="{A13DDCC1-9CDC-4E0B-99DF-68F705A20235}" sibTransId="{6C1CB99A-2AA2-4E33-8172-5798792C889A}"/>
    <dgm:cxn modelId="{47632BD8-8E68-4D02-9E3F-456744EDF1A5}" type="presOf" srcId="{3B40CF8A-8D4C-4542-A559-63E44692FC0B}" destId="{0A5F6760-339F-4443-B5D2-829A471DB178}" srcOrd="0" destOrd="0" presId="urn:microsoft.com/office/officeart/2005/8/layout/list1"/>
    <dgm:cxn modelId="{6C1C8FF9-DC1D-46D4-8521-DC39F3230CE4}" type="presOf" srcId="{2A29F5F2-B2C6-47C0-8C69-270F8736AEAD}" destId="{BDA0C7F6-3B79-4E22-A9B7-16D5B7320684}" srcOrd="0" destOrd="0" presId="urn:microsoft.com/office/officeart/2005/8/layout/list1"/>
    <dgm:cxn modelId="{882DB9FC-57C2-4A76-A42D-8816F6CDCEF3}" type="presOf" srcId="{8966932B-0628-47AB-9324-03E1729AB209}" destId="{3FF8C11F-40A9-48E1-AEBA-DD93EB5CB48C}" srcOrd="0" destOrd="0" presId="urn:microsoft.com/office/officeart/2005/8/layout/list1"/>
    <dgm:cxn modelId="{B86EC14F-D50C-451A-9AF3-C444F60FCF04}" type="presParOf" srcId="{5ABFC7F0-F003-4723-A5BA-32762C64FBDF}" destId="{DABBC730-6DC8-4F9C-8426-47047F5A61C7}" srcOrd="0" destOrd="0" presId="urn:microsoft.com/office/officeart/2005/8/layout/list1"/>
    <dgm:cxn modelId="{FDA98171-7F65-49CF-81B2-D95AF1B70CA8}" type="presParOf" srcId="{DABBC730-6DC8-4F9C-8426-47047F5A61C7}" destId="{D14842CC-7A39-4470-BC34-FA1B13DBE977}" srcOrd="0" destOrd="0" presId="urn:microsoft.com/office/officeart/2005/8/layout/list1"/>
    <dgm:cxn modelId="{F64B5778-2EAC-44BE-9D5E-A4E4546D28EA}" type="presParOf" srcId="{DABBC730-6DC8-4F9C-8426-47047F5A61C7}" destId="{33962FEB-A1DB-45EC-8F8E-301023C5CBF6}" srcOrd="1" destOrd="0" presId="urn:microsoft.com/office/officeart/2005/8/layout/list1"/>
    <dgm:cxn modelId="{E501D525-DAAA-477A-A846-333BD5BD7560}" type="presParOf" srcId="{5ABFC7F0-F003-4723-A5BA-32762C64FBDF}" destId="{4DA8651D-DF4D-40E4-9F9E-974AA1A2370F}" srcOrd="1" destOrd="0" presId="urn:microsoft.com/office/officeart/2005/8/layout/list1"/>
    <dgm:cxn modelId="{25FC0F87-2A83-4B7B-97D2-A544B5C63E68}" type="presParOf" srcId="{5ABFC7F0-F003-4723-A5BA-32762C64FBDF}" destId="{ADE74CFB-87B8-49A1-A685-C7A08B7FC566}" srcOrd="2" destOrd="0" presId="urn:microsoft.com/office/officeart/2005/8/layout/list1"/>
    <dgm:cxn modelId="{58BEE3B4-B586-42FA-92AD-B29B8C031824}" type="presParOf" srcId="{5ABFC7F0-F003-4723-A5BA-32762C64FBDF}" destId="{3E9CB33C-C962-4D15-8724-6365C1689D6E}" srcOrd="3" destOrd="0" presId="urn:microsoft.com/office/officeart/2005/8/layout/list1"/>
    <dgm:cxn modelId="{9F6CFD0F-0D13-4101-B390-0A0C7774C3E7}" type="presParOf" srcId="{5ABFC7F0-F003-4723-A5BA-32762C64FBDF}" destId="{C5C024CA-7CDA-4643-BFB7-112390797ED0}" srcOrd="4" destOrd="0" presId="urn:microsoft.com/office/officeart/2005/8/layout/list1"/>
    <dgm:cxn modelId="{D24C1F1D-A6F2-47BF-AEF4-220C68744E9B}" type="presParOf" srcId="{C5C024CA-7CDA-4643-BFB7-112390797ED0}" destId="{523DA7B8-CD5E-454B-8C41-2ACB56541AE5}" srcOrd="0" destOrd="0" presId="urn:microsoft.com/office/officeart/2005/8/layout/list1"/>
    <dgm:cxn modelId="{416CE9B9-7F38-4E74-864C-68432362D4EC}" type="presParOf" srcId="{C5C024CA-7CDA-4643-BFB7-112390797ED0}" destId="{1A75D08D-01A6-4CC0-BB00-885ADAFDDA42}" srcOrd="1" destOrd="0" presId="urn:microsoft.com/office/officeart/2005/8/layout/list1"/>
    <dgm:cxn modelId="{8D8EF1DC-35A5-477D-8914-E914AC190145}" type="presParOf" srcId="{5ABFC7F0-F003-4723-A5BA-32762C64FBDF}" destId="{E3D49687-445C-479D-A99C-3A5FB26DEB7C}" srcOrd="5" destOrd="0" presId="urn:microsoft.com/office/officeart/2005/8/layout/list1"/>
    <dgm:cxn modelId="{7043AB4E-E177-4790-A25C-CA90535FFD1A}" type="presParOf" srcId="{5ABFC7F0-F003-4723-A5BA-32762C64FBDF}" destId="{5E8D2CF4-E5E6-467B-A12C-91F0D1F4C89F}" srcOrd="6" destOrd="0" presId="urn:microsoft.com/office/officeart/2005/8/layout/list1"/>
    <dgm:cxn modelId="{FAFB5181-0221-4F3D-9917-231456638C30}" type="presParOf" srcId="{5ABFC7F0-F003-4723-A5BA-32762C64FBDF}" destId="{EC6D0ED9-3AA2-400B-A79F-8909953C96E7}" srcOrd="7" destOrd="0" presId="urn:microsoft.com/office/officeart/2005/8/layout/list1"/>
    <dgm:cxn modelId="{4CDBEE47-3CDB-4473-ABF0-3346193AC7DA}" type="presParOf" srcId="{5ABFC7F0-F003-4723-A5BA-32762C64FBDF}" destId="{0EE926E8-11F0-4B1B-AA05-828A666CB4AD}" srcOrd="8" destOrd="0" presId="urn:microsoft.com/office/officeart/2005/8/layout/list1"/>
    <dgm:cxn modelId="{C5FF6AA6-0D6F-4C7B-B6F6-51D0298A0313}" type="presParOf" srcId="{0EE926E8-11F0-4B1B-AA05-828A666CB4AD}" destId="{0A5F6760-339F-4443-B5D2-829A471DB178}" srcOrd="0" destOrd="0" presId="urn:microsoft.com/office/officeart/2005/8/layout/list1"/>
    <dgm:cxn modelId="{B7A271CE-CD45-41C9-9EDA-33296A8BC0E4}" type="presParOf" srcId="{0EE926E8-11F0-4B1B-AA05-828A666CB4AD}" destId="{4632CE19-672C-48F3-94CD-A31CD19E6AAC}" srcOrd="1" destOrd="0" presId="urn:microsoft.com/office/officeart/2005/8/layout/list1"/>
    <dgm:cxn modelId="{8F8EFF7C-4162-494C-BAD0-2B763D188F76}" type="presParOf" srcId="{5ABFC7F0-F003-4723-A5BA-32762C64FBDF}" destId="{49F4F80D-B943-455A-96FB-C25D69F3E281}" srcOrd="9" destOrd="0" presId="urn:microsoft.com/office/officeart/2005/8/layout/list1"/>
    <dgm:cxn modelId="{E15F865C-2F7A-4C2D-A10B-9C27A5155FEF}" type="presParOf" srcId="{5ABFC7F0-F003-4723-A5BA-32762C64FBDF}" destId="{BDA0C7F6-3B79-4E22-A9B7-16D5B7320684}" srcOrd="10" destOrd="0" presId="urn:microsoft.com/office/officeart/2005/8/layout/list1"/>
    <dgm:cxn modelId="{BC0EDDEF-41D5-4CE9-87A2-D300D29D0219}" type="presParOf" srcId="{5ABFC7F0-F003-4723-A5BA-32762C64FBDF}" destId="{6CF58086-50C9-447D-B3FA-609A85CE22EF}" srcOrd="11" destOrd="0" presId="urn:microsoft.com/office/officeart/2005/8/layout/list1"/>
    <dgm:cxn modelId="{4651CA90-8AA7-44B4-ACA2-2267B3E35D9E}" type="presParOf" srcId="{5ABFC7F0-F003-4723-A5BA-32762C64FBDF}" destId="{210A5222-E83D-49F8-9D8D-AD9074EA0D0F}" srcOrd="12" destOrd="0" presId="urn:microsoft.com/office/officeart/2005/8/layout/list1"/>
    <dgm:cxn modelId="{EE07AD84-13CA-42D6-81EF-B7C9C24AFADD}" type="presParOf" srcId="{210A5222-E83D-49F8-9D8D-AD9074EA0D0F}" destId="{D3451B94-DE0B-4B4C-9CBA-804A5E254135}" srcOrd="0" destOrd="0" presId="urn:microsoft.com/office/officeart/2005/8/layout/list1"/>
    <dgm:cxn modelId="{36D79209-B978-427F-92D2-40F15CE8E5E8}" type="presParOf" srcId="{210A5222-E83D-49F8-9D8D-AD9074EA0D0F}" destId="{C84374E1-D7BB-40A5-AB76-A0C8465320E4}" srcOrd="1" destOrd="0" presId="urn:microsoft.com/office/officeart/2005/8/layout/list1"/>
    <dgm:cxn modelId="{5B823171-85DD-48BE-B7B2-65A0429361AD}" type="presParOf" srcId="{5ABFC7F0-F003-4723-A5BA-32762C64FBDF}" destId="{8300BFD7-2ED3-4342-85BB-BB003E778365}" srcOrd="13" destOrd="0" presId="urn:microsoft.com/office/officeart/2005/8/layout/list1"/>
    <dgm:cxn modelId="{F8D49F64-821D-41F9-AA4F-49961ED9BB1D}" type="presParOf" srcId="{5ABFC7F0-F003-4723-A5BA-32762C64FBDF}" destId="{01970039-25E2-4D11-AB4A-6BAA0544B116}" srcOrd="14" destOrd="0" presId="urn:microsoft.com/office/officeart/2005/8/layout/list1"/>
    <dgm:cxn modelId="{48040936-9FAA-4DB9-82CF-D17494E7AC4D}" type="presParOf" srcId="{5ABFC7F0-F003-4723-A5BA-32762C64FBDF}" destId="{29AADF80-F67A-4503-B19C-59A24FBC88AE}" srcOrd="15" destOrd="0" presId="urn:microsoft.com/office/officeart/2005/8/layout/list1"/>
    <dgm:cxn modelId="{F5616176-AA44-4077-95FA-7B088AA7DD50}" type="presParOf" srcId="{5ABFC7F0-F003-4723-A5BA-32762C64FBDF}" destId="{595EE508-B490-4719-8EC4-88EAF40B33CB}" srcOrd="16" destOrd="0" presId="urn:microsoft.com/office/officeart/2005/8/layout/list1"/>
    <dgm:cxn modelId="{B3463F97-0EE5-4B84-8952-A70C80F1C912}" type="presParOf" srcId="{595EE508-B490-4719-8EC4-88EAF40B33CB}" destId="{180C41B6-F8EC-48EC-9CD1-B07E1C5A7D8B}" srcOrd="0" destOrd="0" presId="urn:microsoft.com/office/officeart/2005/8/layout/list1"/>
    <dgm:cxn modelId="{F450F095-1E40-4662-A0B3-A9905AABA8A1}" type="presParOf" srcId="{595EE508-B490-4719-8EC4-88EAF40B33CB}" destId="{2286089C-D3F4-49B6-AD82-971DBCD6C989}" srcOrd="1" destOrd="0" presId="urn:microsoft.com/office/officeart/2005/8/layout/list1"/>
    <dgm:cxn modelId="{9B3D93C1-9062-4FF4-B612-D7E38082F478}" type="presParOf" srcId="{5ABFC7F0-F003-4723-A5BA-32762C64FBDF}" destId="{F1372828-8A80-4AE5-A595-B73E2A618587}" srcOrd="17" destOrd="0" presId="urn:microsoft.com/office/officeart/2005/8/layout/list1"/>
    <dgm:cxn modelId="{CED6010C-1D81-4970-BA4A-B7CE1D4622E0}" type="presParOf" srcId="{5ABFC7F0-F003-4723-A5BA-32762C64FBDF}" destId="{3FF8C11F-40A9-48E1-AEBA-DD93EB5CB48C}"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B14BE0-04F2-4684-9804-9D7D85DD2F79}">
      <dsp:nvSpPr>
        <dsp:cNvPr id="0" name=""/>
        <dsp:cNvSpPr/>
      </dsp:nvSpPr>
      <dsp:spPr>
        <a:xfrm>
          <a:off x="1382929" y="522797"/>
          <a:ext cx="971712" cy="225482"/>
        </a:xfrm>
        <a:custGeom>
          <a:avLst/>
          <a:gdLst/>
          <a:ahLst/>
          <a:cxnLst/>
          <a:rect l="0" t="0" r="0" b="0"/>
          <a:pathLst>
            <a:path>
              <a:moveTo>
                <a:pt x="0" y="0"/>
              </a:moveTo>
              <a:lnTo>
                <a:pt x="0" y="149292"/>
              </a:lnTo>
              <a:lnTo>
                <a:pt x="971712" y="149292"/>
              </a:lnTo>
              <a:lnTo>
                <a:pt x="971712" y="225482"/>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073FBFC3-8431-4AC7-8233-00F6DDB4770F}">
      <dsp:nvSpPr>
        <dsp:cNvPr id="0" name=""/>
        <dsp:cNvSpPr/>
      </dsp:nvSpPr>
      <dsp:spPr>
        <a:xfrm>
          <a:off x="413797" y="522797"/>
          <a:ext cx="969131" cy="225482"/>
        </a:xfrm>
        <a:custGeom>
          <a:avLst/>
          <a:gdLst/>
          <a:ahLst/>
          <a:cxnLst/>
          <a:rect l="0" t="0" r="0" b="0"/>
          <a:pathLst>
            <a:path>
              <a:moveTo>
                <a:pt x="969131" y="0"/>
              </a:moveTo>
              <a:lnTo>
                <a:pt x="969131" y="149292"/>
              </a:lnTo>
              <a:lnTo>
                <a:pt x="0" y="149292"/>
              </a:lnTo>
              <a:lnTo>
                <a:pt x="0" y="225482"/>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2CE8C4A-2D03-4743-AA31-FF173B8C87B9}">
      <dsp:nvSpPr>
        <dsp:cNvPr id="0" name=""/>
        <dsp:cNvSpPr/>
      </dsp:nvSpPr>
      <dsp:spPr>
        <a:xfrm>
          <a:off x="971712" y="552"/>
          <a:ext cx="822433" cy="522245"/>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3E8E7F53-1D9F-47E2-90DA-D3FA1F6A6DF8}">
      <dsp:nvSpPr>
        <dsp:cNvPr id="0" name=""/>
        <dsp:cNvSpPr/>
      </dsp:nvSpPr>
      <dsp:spPr>
        <a:xfrm>
          <a:off x="1063094" y="87364"/>
          <a:ext cx="822433" cy="522245"/>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CRACK DETECTION</a:t>
          </a:r>
        </a:p>
      </dsp:txBody>
      <dsp:txXfrm>
        <a:off x="1078390" y="102660"/>
        <a:ext cx="791841" cy="491653"/>
      </dsp:txXfrm>
    </dsp:sp>
    <dsp:sp modelId="{2683E402-2269-4E9C-A1F3-BDE2F3F77ADC}">
      <dsp:nvSpPr>
        <dsp:cNvPr id="0" name=""/>
        <dsp:cNvSpPr/>
      </dsp:nvSpPr>
      <dsp:spPr>
        <a:xfrm>
          <a:off x="2581" y="748279"/>
          <a:ext cx="822433" cy="522245"/>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EAE52321-65DD-4EBC-A892-B5735E1A86B7}">
      <dsp:nvSpPr>
        <dsp:cNvPr id="0" name=""/>
        <dsp:cNvSpPr/>
      </dsp:nvSpPr>
      <dsp:spPr>
        <a:xfrm>
          <a:off x="93962" y="835091"/>
          <a:ext cx="822433" cy="522245"/>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DESTRICTIVE TESTING</a:t>
          </a:r>
        </a:p>
      </dsp:txBody>
      <dsp:txXfrm>
        <a:off x="109258" y="850387"/>
        <a:ext cx="791841" cy="491653"/>
      </dsp:txXfrm>
    </dsp:sp>
    <dsp:sp modelId="{F8042C09-C2CC-487D-8568-49F6B66B2D73}">
      <dsp:nvSpPr>
        <dsp:cNvPr id="0" name=""/>
        <dsp:cNvSpPr/>
      </dsp:nvSpPr>
      <dsp:spPr>
        <a:xfrm>
          <a:off x="1943425" y="748279"/>
          <a:ext cx="822433" cy="522245"/>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6B9D024-27CA-4479-852E-AB2343FE337C}">
      <dsp:nvSpPr>
        <dsp:cNvPr id="0" name=""/>
        <dsp:cNvSpPr/>
      </dsp:nvSpPr>
      <dsp:spPr>
        <a:xfrm>
          <a:off x="2034806" y="835091"/>
          <a:ext cx="822433" cy="522245"/>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NON- DESTRUCTIVE TESTING</a:t>
          </a:r>
        </a:p>
      </dsp:txBody>
      <dsp:txXfrm>
        <a:off x="2050102" y="850387"/>
        <a:ext cx="791841" cy="4916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488718-6909-47F1-B556-681C9DE1BAF4}">
      <dsp:nvSpPr>
        <dsp:cNvPr id="0" name=""/>
        <dsp:cNvSpPr/>
      </dsp:nvSpPr>
      <dsp:spPr>
        <a:xfrm>
          <a:off x="2640595" y="993373"/>
          <a:ext cx="2190665" cy="260639"/>
        </a:xfrm>
        <a:custGeom>
          <a:avLst/>
          <a:gdLst/>
          <a:ahLst/>
          <a:cxnLst/>
          <a:rect l="0" t="0" r="0" b="0"/>
          <a:pathLst>
            <a:path>
              <a:moveTo>
                <a:pt x="0" y="0"/>
              </a:moveTo>
              <a:lnTo>
                <a:pt x="0" y="177618"/>
              </a:lnTo>
              <a:lnTo>
                <a:pt x="2190665" y="177618"/>
              </a:lnTo>
              <a:lnTo>
                <a:pt x="2190665" y="260639"/>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B38279F-276C-408E-A959-00268B983DEA}">
      <dsp:nvSpPr>
        <dsp:cNvPr id="0" name=""/>
        <dsp:cNvSpPr/>
      </dsp:nvSpPr>
      <dsp:spPr>
        <a:xfrm>
          <a:off x="2640595" y="993373"/>
          <a:ext cx="1095332" cy="260639"/>
        </a:xfrm>
        <a:custGeom>
          <a:avLst/>
          <a:gdLst/>
          <a:ahLst/>
          <a:cxnLst/>
          <a:rect l="0" t="0" r="0" b="0"/>
          <a:pathLst>
            <a:path>
              <a:moveTo>
                <a:pt x="0" y="0"/>
              </a:moveTo>
              <a:lnTo>
                <a:pt x="0" y="177618"/>
              </a:lnTo>
              <a:lnTo>
                <a:pt x="1095332" y="177618"/>
              </a:lnTo>
              <a:lnTo>
                <a:pt x="1095332" y="260639"/>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0BB890E2-237A-43FB-9AE6-3E1D1A9ABE09}">
      <dsp:nvSpPr>
        <dsp:cNvPr id="0" name=""/>
        <dsp:cNvSpPr/>
      </dsp:nvSpPr>
      <dsp:spPr>
        <a:xfrm>
          <a:off x="2594875" y="993373"/>
          <a:ext cx="91440" cy="260639"/>
        </a:xfrm>
        <a:custGeom>
          <a:avLst/>
          <a:gdLst/>
          <a:ahLst/>
          <a:cxnLst/>
          <a:rect l="0" t="0" r="0" b="0"/>
          <a:pathLst>
            <a:path>
              <a:moveTo>
                <a:pt x="45720" y="0"/>
              </a:moveTo>
              <a:lnTo>
                <a:pt x="45720" y="260639"/>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B9BB56D-01B8-4418-B438-5AB06222D352}">
      <dsp:nvSpPr>
        <dsp:cNvPr id="0" name=""/>
        <dsp:cNvSpPr/>
      </dsp:nvSpPr>
      <dsp:spPr>
        <a:xfrm>
          <a:off x="1545262" y="993373"/>
          <a:ext cx="1095332" cy="260639"/>
        </a:xfrm>
        <a:custGeom>
          <a:avLst/>
          <a:gdLst/>
          <a:ahLst/>
          <a:cxnLst/>
          <a:rect l="0" t="0" r="0" b="0"/>
          <a:pathLst>
            <a:path>
              <a:moveTo>
                <a:pt x="1095332" y="0"/>
              </a:moveTo>
              <a:lnTo>
                <a:pt x="1095332" y="177618"/>
              </a:lnTo>
              <a:lnTo>
                <a:pt x="0" y="177618"/>
              </a:lnTo>
              <a:lnTo>
                <a:pt x="0" y="260639"/>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8634D89-507D-4CEF-BE7B-02A19F512B70}">
      <dsp:nvSpPr>
        <dsp:cNvPr id="0" name=""/>
        <dsp:cNvSpPr/>
      </dsp:nvSpPr>
      <dsp:spPr>
        <a:xfrm>
          <a:off x="449929" y="993373"/>
          <a:ext cx="2190665" cy="260639"/>
        </a:xfrm>
        <a:custGeom>
          <a:avLst/>
          <a:gdLst/>
          <a:ahLst/>
          <a:cxnLst/>
          <a:rect l="0" t="0" r="0" b="0"/>
          <a:pathLst>
            <a:path>
              <a:moveTo>
                <a:pt x="2190665" y="0"/>
              </a:moveTo>
              <a:lnTo>
                <a:pt x="2190665" y="177618"/>
              </a:lnTo>
              <a:lnTo>
                <a:pt x="0" y="177618"/>
              </a:lnTo>
              <a:lnTo>
                <a:pt x="0" y="260639"/>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8A659BC-DDE1-4C1E-BAC7-995A070CC9E0}">
      <dsp:nvSpPr>
        <dsp:cNvPr id="0" name=""/>
        <dsp:cNvSpPr/>
      </dsp:nvSpPr>
      <dsp:spPr>
        <a:xfrm>
          <a:off x="2192504" y="424298"/>
          <a:ext cx="896181" cy="569075"/>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C1004E28-8AA8-4E8B-B5B2-CE8BB3482028}">
      <dsp:nvSpPr>
        <dsp:cNvPr id="0" name=""/>
        <dsp:cNvSpPr/>
      </dsp:nvSpPr>
      <dsp:spPr>
        <a:xfrm>
          <a:off x="2292080" y="518895"/>
          <a:ext cx="896181" cy="569075"/>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NON-DESTRUCTIVE TESTING</a:t>
          </a:r>
        </a:p>
      </dsp:txBody>
      <dsp:txXfrm>
        <a:off x="2308748" y="535563"/>
        <a:ext cx="862845" cy="535739"/>
      </dsp:txXfrm>
    </dsp:sp>
    <dsp:sp modelId="{B8FAE2C5-652A-4A0D-8AE7-FEBFD3077499}">
      <dsp:nvSpPr>
        <dsp:cNvPr id="0" name=""/>
        <dsp:cNvSpPr/>
      </dsp:nvSpPr>
      <dsp:spPr>
        <a:xfrm>
          <a:off x="1839" y="1254013"/>
          <a:ext cx="896181" cy="569075"/>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B20AA6B8-6FCC-45E3-BE93-FFC429822F93}">
      <dsp:nvSpPr>
        <dsp:cNvPr id="0" name=""/>
        <dsp:cNvSpPr/>
      </dsp:nvSpPr>
      <dsp:spPr>
        <a:xfrm>
          <a:off x="101414" y="1348610"/>
          <a:ext cx="896181" cy="569075"/>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 INFRARED AND THERMAL TESTING</a:t>
          </a:r>
        </a:p>
      </dsp:txBody>
      <dsp:txXfrm>
        <a:off x="118082" y="1365278"/>
        <a:ext cx="862845" cy="535739"/>
      </dsp:txXfrm>
    </dsp:sp>
    <dsp:sp modelId="{13061E8C-3212-4CE4-B69F-8313738D2412}">
      <dsp:nvSpPr>
        <dsp:cNvPr id="0" name=""/>
        <dsp:cNvSpPr/>
      </dsp:nvSpPr>
      <dsp:spPr>
        <a:xfrm>
          <a:off x="1097172" y="1254013"/>
          <a:ext cx="896181" cy="569075"/>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A7F8F7DE-A218-4380-B421-692274FF0D40}">
      <dsp:nvSpPr>
        <dsp:cNvPr id="0" name=""/>
        <dsp:cNvSpPr/>
      </dsp:nvSpPr>
      <dsp:spPr>
        <a:xfrm>
          <a:off x="1196747" y="1348610"/>
          <a:ext cx="896181" cy="569075"/>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ULTRASONIC TESTING</a:t>
          </a:r>
        </a:p>
      </dsp:txBody>
      <dsp:txXfrm>
        <a:off x="1213415" y="1365278"/>
        <a:ext cx="862845" cy="535739"/>
      </dsp:txXfrm>
    </dsp:sp>
    <dsp:sp modelId="{DD919E70-0F7A-4656-842A-B911165474D6}">
      <dsp:nvSpPr>
        <dsp:cNvPr id="0" name=""/>
        <dsp:cNvSpPr/>
      </dsp:nvSpPr>
      <dsp:spPr>
        <a:xfrm>
          <a:off x="2192504" y="1254013"/>
          <a:ext cx="896181" cy="569075"/>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ABAA14E3-FA01-4788-A205-C47A4DE1FC57}">
      <dsp:nvSpPr>
        <dsp:cNvPr id="0" name=""/>
        <dsp:cNvSpPr/>
      </dsp:nvSpPr>
      <dsp:spPr>
        <a:xfrm>
          <a:off x="2292080" y="1348610"/>
          <a:ext cx="896181" cy="569075"/>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LASER TESTING</a:t>
          </a:r>
        </a:p>
      </dsp:txBody>
      <dsp:txXfrm>
        <a:off x="2308748" y="1365278"/>
        <a:ext cx="862845" cy="535739"/>
      </dsp:txXfrm>
    </dsp:sp>
    <dsp:sp modelId="{C884CE06-A59E-4F0F-B385-585FB61F08DC}">
      <dsp:nvSpPr>
        <dsp:cNvPr id="0" name=""/>
        <dsp:cNvSpPr/>
      </dsp:nvSpPr>
      <dsp:spPr>
        <a:xfrm>
          <a:off x="3287837" y="1254013"/>
          <a:ext cx="896181" cy="569075"/>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BCB3E18-1BAF-4682-9072-432836464CB0}">
      <dsp:nvSpPr>
        <dsp:cNvPr id="0" name=""/>
        <dsp:cNvSpPr/>
      </dsp:nvSpPr>
      <dsp:spPr>
        <a:xfrm>
          <a:off x="3387413" y="1348610"/>
          <a:ext cx="896181" cy="569075"/>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 RADIOGRAPHIC TESTING</a:t>
          </a:r>
        </a:p>
      </dsp:txBody>
      <dsp:txXfrm>
        <a:off x="3404081" y="1365278"/>
        <a:ext cx="862845" cy="535739"/>
      </dsp:txXfrm>
    </dsp:sp>
    <dsp:sp modelId="{5AC12472-EB2E-4E31-B2E0-7E2B979244E1}">
      <dsp:nvSpPr>
        <dsp:cNvPr id="0" name=""/>
        <dsp:cNvSpPr/>
      </dsp:nvSpPr>
      <dsp:spPr>
        <a:xfrm>
          <a:off x="4383170" y="1254013"/>
          <a:ext cx="896181" cy="569075"/>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C310315-BE80-4AC3-839A-426B187E3547}">
      <dsp:nvSpPr>
        <dsp:cNvPr id="0" name=""/>
        <dsp:cNvSpPr/>
      </dsp:nvSpPr>
      <dsp:spPr>
        <a:xfrm>
          <a:off x="4482746" y="1348610"/>
          <a:ext cx="896181" cy="569075"/>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ETC</a:t>
          </a:r>
        </a:p>
      </dsp:txBody>
      <dsp:txXfrm>
        <a:off x="4499414" y="1365278"/>
        <a:ext cx="862845" cy="5357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886C1D-BEEB-4EA0-97E7-BCC1346A026B}">
      <dsp:nvSpPr>
        <dsp:cNvPr id="0" name=""/>
        <dsp:cNvSpPr/>
      </dsp:nvSpPr>
      <dsp:spPr>
        <a:xfrm>
          <a:off x="2296158" y="803454"/>
          <a:ext cx="1803042" cy="286028"/>
        </a:xfrm>
        <a:custGeom>
          <a:avLst/>
          <a:gdLst/>
          <a:ahLst/>
          <a:cxnLst/>
          <a:rect l="0" t="0" r="0" b="0"/>
          <a:pathLst>
            <a:path>
              <a:moveTo>
                <a:pt x="0" y="0"/>
              </a:moveTo>
              <a:lnTo>
                <a:pt x="0" y="194919"/>
              </a:lnTo>
              <a:lnTo>
                <a:pt x="1803042" y="194919"/>
              </a:lnTo>
              <a:lnTo>
                <a:pt x="1803042" y="286028"/>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0C1ABA6-0F08-4C85-8A17-D60209D35501}">
      <dsp:nvSpPr>
        <dsp:cNvPr id="0" name=""/>
        <dsp:cNvSpPr/>
      </dsp:nvSpPr>
      <dsp:spPr>
        <a:xfrm>
          <a:off x="2296158" y="803454"/>
          <a:ext cx="601014" cy="286028"/>
        </a:xfrm>
        <a:custGeom>
          <a:avLst/>
          <a:gdLst/>
          <a:ahLst/>
          <a:cxnLst/>
          <a:rect l="0" t="0" r="0" b="0"/>
          <a:pathLst>
            <a:path>
              <a:moveTo>
                <a:pt x="0" y="0"/>
              </a:moveTo>
              <a:lnTo>
                <a:pt x="0" y="194919"/>
              </a:lnTo>
              <a:lnTo>
                <a:pt x="601014" y="194919"/>
              </a:lnTo>
              <a:lnTo>
                <a:pt x="601014" y="286028"/>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F03927F-116A-43CA-8F24-09C82A4E88C5}">
      <dsp:nvSpPr>
        <dsp:cNvPr id="0" name=""/>
        <dsp:cNvSpPr/>
      </dsp:nvSpPr>
      <dsp:spPr>
        <a:xfrm>
          <a:off x="1695144" y="803454"/>
          <a:ext cx="601014" cy="286028"/>
        </a:xfrm>
        <a:custGeom>
          <a:avLst/>
          <a:gdLst/>
          <a:ahLst/>
          <a:cxnLst/>
          <a:rect l="0" t="0" r="0" b="0"/>
          <a:pathLst>
            <a:path>
              <a:moveTo>
                <a:pt x="601014" y="0"/>
              </a:moveTo>
              <a:lnTo>
                <a:pt x="601014" y="194919"/>
              </a:lnTo>
              <a:lnTo>
                <a:pt x="0" y="194919"/>
              </a:lnTo>
              <a:lnTo>
                <a:pt x="0" y="286028"/>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F85E6A7-E182-47C2-BEEA-F20FB2D471D0}">
      <dsp:nvSpPr>
        <dsp:cNvPr id="0" name=""/>
        <dsp:cNvSpPr/>
      </dsp:nvSpPr>
      <dsp:spPr>
        <a:xfrm>
          <a:off x="493116" y="803454"/>
          <a:ext cx="1803042" cy="286028"/>
        </a:xfrm>
        <a:custGeom>
          <a:avLst/>
          <a:gdLst/>
          <a:ahLst/>
          <a:cxnLst/>
          <a:rect l="0" t="0" r="0" b="0"/>
          <a:pathLst>
            <a:path>
              <a:moveTo>
                <a:pt x="1803042" y="0"/>
              </a:moveTo>
              <a:lnTo>
                <a:pt x="1803042" y="194919"/>
              </a:lnTo>
              <a:lnTo>
                <a:pt x="0" y="194919"/>
              </a:lnTo>
              <a:lnTo>
                <a:pt x="0" y="286028"/>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4A9C04F-681D-4BEC-AD32-C466995AE7E5}">
      <dsp:nvSpPr>
        <dsp:cNvPr id="0" name=""/>
        <dsp:cNvSpPr/>
      </dsp:nvSpPr>
      <dsp:spPr>
        <a:xfrm>
          <a:off x="1804419" y="178946"/>
          <a:ext cx="983477" cy="624508"/>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CF648291-30D4-49E3-80C1-76D3F5CB3DAF}">
      <dsp:nvSpPr>
        <dsp:cNvPr id="0" name=""/>
        <dsp:cNvSpPr/>
      </dsp:nvSpPr>
      <dsp:spPr>
        <a:xfrm>
          <a:off x="1913695" y="282757"/>
          <a:ext cx="983477" cy="62450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IN" sz="600" kern="1200" dirty="0"/>
            <a:t>IMAGE PROCESSING DETECTION METHODS</a:t>
          </a:r>
        </a:p>
      </dsp:txBody>
      <dsp:txXfrm>
        <a:off x="1931986" y="301048"/>
        <a:ext cx="946895" cy="587926"/>
      </dsp:txXfrm>
    </dsp:sp>
    <dsp:sp modelId="{1272ED1A-7F74-41DA-BCF0-D2784291A9BC}">
      <dsp:nvSpPr>
        <dsp:cNvPr id="0" name=""/>
        <dsp:cNvSpPr/>
      </dsp:nvSpPr>
      <dsp:spPr>
        <a:xfrm>
          <a:off x="1377" y="1089482"/>
          <a:ext cx="983477" cy="624508"/>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0A48D91-34B2-472A-84A7-346C1975A4F0}">
      <dsp:nvSpPr>
        <dsp:cNvPr id="0" name=""/>
        <dsp:cNvSpPr/>
      </dsp:nvSpPr>
      <dsp:spPr>
        <a:xfrm>
          <a:off x="110652" y="1193294"/>
          <a:ext cx="983477" cy="62450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IN" sz="600" kern="1200" dirty="0"/>
            <a:t>INTEGRATED ALGORITHM (COMBINING MULTIPLE TECHNIQUES)</a:t>
          </a:r>
        </a:p>
      </dsp:txBody>
      <dsp:txXfrm>
        <a:off x="128943" y="1211585"/>
        <a:ext cx="946895" cy="587926"/>
      </dsp:txXfrm>
    </dsp:sp>
    <dsp:sp modelId="{E111D383-A8C9-4BFA-A6D8-9BE349E9BAB4}">
      <dsp:nvSpPr>
        <dsp:cNvPr id="0" name=""/>
        <dsp:cNvSpPr/>
      </dsp:nvSpPr>
      <dsp:spPr>
        <a:xfrm>
          <a:off x="1203405" y="1089482"/>
          <a:ext cx="983477" cy="624508"/>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B82D689C-5A03-423E-8C2C-79B960A938F0}">
      <dsp:nvSpPr>
        <dsp:cNvPr id="0" name=""/>
        <dsp:cNvSpPr/>
      </dsp:nvSpPr>
      <dsp:spPr>
        <a:xfrm>
          <a:off x="1312681" y="1193294"/>
          <a:ext cx="983477" cy="62450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IN" sz="600" kern="1200" dirty="0"/>
            <a:t>MORPHOLOGICAL APPROACH (SHAPE,SIZE,SPATIAL ARRANGEMENTS)</a:t>
          </a:r>
        </a:p>
      </dsp:txBody>
      <dsp:txXfrm>
        <a:off x="1330972" y="1211585"/>
        <a:ext cx="946895" cy="587926"/>
      </dsp:txXfrm>
    </dsp:sp>
    <dsp:sp modelId="{4E8FF4B8-F0B9-4CD3-B6CC-2A337FA577B6}">
      <dsp:nvSpPr>
        <dsp:cNvPr id="0" name=""/>
        <dsp:cNvSpPr/>
      </dsp:nvSpPr>
      <dsp:spPr>
        <a:xfrm>
          <a:off x="2405434" y="1089482"/>
          <a:ext cx="983477" cy="624508"/>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EF625871-7170-46CD-ACA3-B1905B025294}">
      <dsp:nvSpPr>
        <dsp:cNvPr id="0" name=""/>
        <dsp:cNvSpPr/>
      </dsp:nvSpPr>
      <dsp:spPr>
        <a:xfrm>
          <a:off x="2514709" y="1193294"/>
          <a:ext cx="983477" cy="62450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IN" sz="600" kern="1200" dirty="0"/>
            <a:t>PERCOLATION BASED APPROACH (DATA POINTS ARE NODES, FINDING CLUSTERS)</a:t>
          </a:r>
        </a:p>
      </dsp:txBody>
      <dsp:txXfrm>
        <a:off x="2533000" y="1211585"/>
        <a:ext cx="946895" cy="587926"/>
      </dsp:txXfrm>
    </dsp:sp>
    <dsp:sp modelId="{1CEB8AEB-7585-4FF3-A5AF-87A8F7C084A1}">
      <dsp:nvSpPr>
        <dsp:cNvPr id="0" name=""/>
        <dsp:cNvSpPr/>
      </dsp:nvSpPr>
      <dsp:spPr>
        <a:xfrm>
          <a:off x="3607462" y="1089482"/>
          <a:ext cx="983477" cy="624508"/>
        </a:xfrm>
        <a:prstGeom prst="roundRect">
          <a:avLst>
            <a:gd name="adj" fmla="val 10000"/>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CA14CEA5-A43C-40FE-8E2D-156DF934977E}">
      <dsp:nvSpPr>
        <dsp:cNvPr id="0" name=""/>
        <dsp:cNvSpPr/>
      </dsp:nvSpPr>
      <dsp:spPr>
        <a:xfrm>
          <a:off x="3716737" y="1193294"/>
          <a:ext cx="983477" cy="62450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IN" sz="600" kern="1200" dirty="0"/>
            <a:t>PRACTICAL TECHNIQUE (CLASSIFICATION METHODS)</a:t>
          </a:r>
        </a:p>
      </dsp:txBody>
      <dsp:txXfrm>
        <a:off x="3735028" y="1211585"/>
        <a:ext cx="946895" cy="5879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E74CFB-87B8-49A1-A685-C7A08B7FC566}">
      <dsp:nvSpPr>
        <dsp:cNvPr id="0" name=""/>
        <dsp:cNvSpPr/>
      </dsp:nvSpPr>
      <dsp:spPr>
        <a:xfrm>
          <a:off x="0" y="293770"/>
          <a:ext cx="6898058" cy="55282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5366" tIns="270764" rIns="535366" bIns="92456" numCol="1" spcCol="1270" anchor="t"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dirty="0">
              <a:latin typeface="Century Gothic" panose="020B0502020202020204" pitchFamily="34" charset="0"/>
            </a:rPr>
            <a:t>Process large datasets quickly, ensuring timely detection of cracks</a:t>
          </a:r>
          <a:r>
            <a:rPr lang="en-US" sz="1300" b="0" i="0" kern="1200" dirty="0"/>
            <a:t>.</a:t>
          </a:r>
          <a:endParaRPr lang="en-IN" sz="1300" kern="1200" dirty="0"/>
        </a:p>
      </dsp:txBody>
      <dsp:txXfrm>
        <a:off x="0" y="293770"/>
        <a:ext cx="6898058" cy="552825"/>
      </dsp:txXfrm>
    </dsp:sp>
    <dsp:sp modelId="{33962FEB-A1DB-45EC-8F8E-301023C5CBF6}">
      <dsp:nvSpPr>
        <dsp:cNvPr id="0" name=""/>
        <dsp:cNvSpPr/>
      </dsp:nvSpPr>
      <dsp:spPr>
        <a:xfrm>
          <a:off x="344902" y="101890"/>
          <a:ext cx="4828640"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2511" tIns="0" rIns="182511" bIns="0" numCol="1" spcCol="1270" anchor="ctr" anchorCtr="0">
          <a:noAutofit/>
        </a:bodyPr>
        <a:lstStyle/>
        <a:p>
          <a:pPr marL="0" lvl="0" indent="0" algn="l" defTabSz="577850">
            <a:lnSpc>
              <a:spcPct val="90000"/>
            </a:lnSpc>
            <a:spcBef>
              <a:spcPct val="0"/>
            </a:spcBef>
            <a:spcAft>
              <a:spcPct val="35000"/>
            </a:spcAft>
            <a:buNone/>
          </a:pPr>
          <a:r>
            <a:rPr lang="en-IN" sz="1300" b="1" i="0" kern="1200" dirty="0">
              <a:latin typeface="Century Gothic" panose="020B0502020202020204" pitchFamily="34" charset="0"/>
            </a:rPr>
            <a:t>ENHANCED EFFICIENCY IN CRACK DETECTION</a:t>
          </a:r>
          <a:endParaRPr lang="en-IN" sz="1300" b="1" kern="1200" dirty="0">
            <a:latin typeface="Century Gothic" panose="020B0502020202020204" pitchFamily="34" charset="0"/>
          </a:endParaRPr>
        </a:p>
      </dsp:txBody>
      <dsp:txXfrm>
        <a:off x="363636" y="120624"/>
        <a:ext cx="4791172" cy="346292"/>
      </dsp:txXfrm>
    </dsp:sp>
    <dsp:sp modelId="{5E8D2CF4-E5E6-467B-A12C-91F0D1F4C89F}">
      <dsp:nvSpPr>
        <dsp:cNvPr id="0" name=""/>
        <dsp:cNvSpPr/>
      </dsp:nvSpPr>
      <dsp:spPr>
        <a:xfrm>
          <a:off x="0" y="1145997"/>
          <a:ext cx="6898058" cy="55282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5366" tIns="270764" rIns="535366" bIns="92456" numCol="1" spcCol="1270" anchor="t" anchorCtr="0">
          <a:noAutofit/>
        </a:bodyPr>
        <a:lstStyle/>
        <a:p>
          <a:pPr marL="114300" lvl="1" indent="-114300" algn="l" defTabSz="577850">
            <a:lnSpc>
              <a:spcPct val="90000"/>
            </a:lnSpc>
            <a:spcBef>
              <a:spcPct val="0"/>
            </a:spcBef>
            <a:spcAft>
              <a:spcPct val="15000"/>
            </a:spcAft>
            <a:buChar char="•"/>
          </a:pPr>
          <a:r>
            <a:rPr lang="en-US" sz="1300" b="0" i="0" kern="1200" dirty="0">
              <a:latin typeface="Century Gothic" panose="020B0502020202020204" pitchFamily="34" charset="0"/>
            </a:rPr>
            <a:t>Reduce reliance on labor-intensive and error-prone human inspections</a:t>
          </a:r>
          <a:endParaRPr lang="en-IN" sz="1300" kern="1200" dirty="0">
            <a:latin typeface="Century Gothic" panose="020B0502020202020204" pitchFamily="34" charset="0"/>
          </a:endParaRPr>
        </a:p>
      </dsp:txBody>
      <dsp:txXfrm>
        <a:off x="0" y="1145997"/>
        <a:ext cx="6898058" cy="552825"/>
      </dsp:txXfrm>
    </dsp:sp>
    <dsp:sp modelId="{1A75D08D-01A6-4CC0-BB00-885ADAFDDA42}">
      <dsp:nvSpPr>
        <dsp:cNvPr id="0" name=""/>
        <dsp:cNvSpPr/>
      </dsp:nvSpPr>
      <dsp:spPr>
        <a:xfrm>
          <a:off x="344902" y="916795"/>
          <a:ext cx="4828640"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2511" tIns="0" rIns="182511" bIns="0" numCol="1" spcCol="1270" anchor="ctr" anchorCtr="0">
          <a:noAutofit/>
        </a:bodyPr>
        <a:lstStyle/>
        <a:p>
          <a:pPr marL="0" lvl="0" indent="0" algn="l" defTabSz="577850">
            <a:lnSpc>
              <a:spcPct val="90000"/>
            </a:lnSpc>
            <a:spcBef>
              <a:spcPct val="0"/>
            </a:spcBef>
            <a:spcAft>
              <a:spcPct val="35000"/>
            </a:spcAft>
            <a:buNone/>
          </a:pPr>
          <a:r>
            <a:rPr lang="en-IN" sz="1300" b="1" kern="1200">
              <a:latin typeface="Century Gothic" panose="020B0502020202020204" pitchFamily="34" charset="0"/>
            </a:rPr>
            <a:t>AUTOMATED DETECTION</a:t>
          </a:r>
          <a:endParaRPr lang="en-IN" sz="1300" kern="1200" dirty="0"/>
        </a:p>
      </dsp:txBody>
      <dsp:txXfrm>
        <a:off x="363636" y="935529"/>
        <a:ext cx="4791172" cy="346292"/>
      </dsp:txXfrm>
    </dsp:sp>
    <dsp:sp modelId="{BDA0C7F6-3B79-4E22-A9B7-16D5B7320684}">
      <dsp:nvSpPr>
        <dsp:cNvPr id="0" name=""/>
        <dsp:cNvSpPr/>
      </dsp:nvSpPr>
      <dsp:spPr>
        <a:xfrm>
          <a:off x="0" y="1894053"/>
          <a:ext cx="6898058" cy="55282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5366" tIns="270764" rIns="535366" bIns="92456" numCol="1" spcCol="1270" anchor="t"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IN" sz="1300" b="0" i="0" kern="1200" dirty="0">
              <a:latin typeface="Century Gothic" panose="020B0502020202020204" pitchFamily="34" charset="0"/>
            </a:rPr>
            <a:t>Base decisions solely on data-driven patterns</a:t>
          </a:r>
          <a:r>
            <a:rPr lang="en-IN" sz="1300" b="0" i="0" kern="1200" dirty="0"/>
            <a:t>.</a:t>
          </a:r>
          <a:endParaRPr lang="en-IN" sz="1300" kern="1200" dirty="0"/>
        </a:p>
      </dsp:txBody>
      <dsp:txXfrm>
        <a:off x="0" y="1894053"/>
        <a:ext cx="6898058" cy="552825"/>
      </dsp:txXfrm>
    </dsp:sp>
    <dsp:sp modelId="{4632CE19-672C-48F3-94CD-A31CD19E6AAC}">
      <dsp:nvSpPr>
        <dsp:cNvPr id="0" name=""/>
        <dsp:cNvSpPr/>
      </dsp:nvSpPr>
      <dsp:spPr>
        <a:xfrm>
          <a:off x="344902" y="1731700"/>
          <a:ext cx="4828640"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2511" tIns="0" rIns="182511" bIns="0" numCol="1" spcCol="1270" anchor="ctr" anchorCtr="0">
          <a:noAutofit/>
        </a:bodyPr>
        <a:lstStyle/>
        <a:p>
          <a:pPr marL="0" lvl="0" indent="0" algn="l" defTabSz="577850">
            <a:lnSpc>
              <a:spcPct val="90000"/>
            </a:lnSpc>
            <a:spcBef>
              <a:spcPct val="0"/>
            </a:spcBef>
            <a:spcAft>
              <a:spcPct val="35000"/>
            </a:spcAft>
            <a:buNone/>
          </a:pPr>
          <a:r>
            <a:rPr lang="en-IN" sz="1300" b="1" i="0" kern="1200">
              <a:latin typeface="Century Gothic" panose="020B0502020202020204" pitchFamily="34" charset="0"/>
            </a:rPr>
            <a:t>REDUCED SUBJECTIVITY</a:t>
          </a:r>
          <a:endParaRPr lang="en-IN" sz="1300" kern="1200" dirty="0">
            <a:latin typeface="Century Gothic" panose="020B0502020202020204" pitchFamily="34" charset="0"/>
          </a:endParaRPr>
        </a:p>
      </dsp:txBody>
      <dsp:txXfrm>
        <a:off x="363636" y="1750434"/>
        <a:ext cx="4791172" cy="346292"/>
      </dsp:txXfrm>
    </dsp:sp>
    <dsp:sp modelId="{01970039-25E2-4D11-AB4A-6BAA0544B116}">
      <dsp:nvSpPr>
        <dsp:cNvPr id="0" name=""/>
        <dsp:cNvSpPr/>
      </dsp:nvSpPr>
      <dsp:spPr>
        <a:xfrm>
          <a:off x="0" y="2738485"/>
          <a:ext cx="6898058" cy="55282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5366" tIns="270764" rIns="535366" bIns="92456" numCol="1" spcCol="1270" anchor="t" anchorCtr="0">
          <a:noAutofit/>
        </a:bodyPr>
        <a:lstStyle/>
        <a:p>
          <a:pPr marL="114300" lvl="1" indent="-114300" algn="l" defTabSz="577850">
            <a:lnSpc>
              <a:spcPct val="90000"/>
            </a:lnSpc>
            <a:spcBef>
              <a:spcPct val="0"/>
            </a:spcBef>
            <a:spcAft>
              <a:spcPct val="15000"/>
            </a:spcAft>
            <a:buChar char="•"/>
          </a:pPr>
          <a:r>
            <a:rPr lang="en-IN" sz="1300" b="0" i="0" kern="1200" dirty="0">
              <a:latin typeface="Century Gothic" panose="020B0502020202020204" pitchFamily="34" charset="0"/>
            </a:rPr>
            <a:t>Ensure consistent results across different inspections</a:t>
          </a:r>
          <a:endParaRPr lang="en-IN" sz="1300" kern="1200" dirty="0">
            <a:latin typeface="Century Gothic" panose="020B0502020202020204" pitchFamily="34" charset="0"/>
          </a:endParaRPr>
        </a:p>
      </dsp:txBody>
      <dsp:txXfrm>
        <a:off x="0" y="2738485"/>
        <a:ext cx="6898058" cy="552825"/>
      </dsp:txXfrm>
    </dsp:sp>
    <dsp:sp modelId="{C84374E1-D7BB-40A5-AB76-A0C8465320E4}">
      <dsp:nvSpPr>
        <dsp:cNvPr id="0" name=""/>
        <dsp:cNvSpPr/>
      </dsp:nvSpPr>
      <dsp:spPr>
        <a:xfrm>
          <a:off x="344902" y="2546605"/>
          <a:ext cx="4828640"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2511" tIns="0" rIns="182511" bIns="0" numCol="1" spcCol="1270" anchor="ctr" anchorCtr="0">
          <a:noAutofit/>
        </a:bodyPr>
        <a:lstStyle/>
        <a:p>
          <a:pPr marL="0" lvl="0" indent="0" algn="l" defTabSz="577850">
            <a:lnSpc>
              <a:spcPct val="90000"/>
            </a:lnSpc>
            <a:spcBef>
              <a:spcPct val="0"/>
            </a:spcBef>
            <a:spcAft>
              <a:spcPct val="35000"/>
            </a:spcAft>
            <a:buNone/>
          </a:pPr>
          <a:r>
            <a:rPr lang="en-IN" sz="1300" b="1" i="0" kern="1200">
              <a:latin typeface="Century Gothic" panose="020B0502020202020204" pitchFamily="34" charset="0"/>
            </a:rPr>
            <a:t>ACCURACY AND CONSISTENCY IN RESULTS</a:t>
          </a:r>
          <a:endParaRPr lang="en-IN" sz="1300" kern="1200" dirty="0">
            <a:latin typeface="Century Gothic" panose="020B0502020202020204" pitchFamily="34" charset="0"/>
          </a:endParaRPr>
        </a:p>
      </dsp:txBody>
      <dsp:txXfrm>
        <a:off x="363636" y="2565339"/>
        <a:ext cx="4791172" cy="346292"/>
      </dsp:txXfrm>
    </dsp:sp>
    <dsp:sp modelId="{3FF8C11F-40A9-48E1-AEBA-DD93EB5CB48C}">
      <dsp:nvSpPr>
        <dsp:cNvPr id="0" name=""/>
        <dsp:cNvSpPr/>
      </dsp:nvSpPr>
      <dsp:spPr>
        <a:xfrm>
          <a:off x="0" y="3553390"/>
          <a:ext cx="6898058" cy="55282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5366" tIns="270764" rIns="535366" bIns="92456" numCol="1" spcCol="1270" anchor="t" anchorCtr="0">
          <a:noAutofit/>
        </a:bodyPr>
        <a:lstStyle/>
        <a:p>
          <a:pPr marL="114300" lvl="1" indent="-114300" algn="l" defTabSz="577850">
            <a:lnSpc>
              <a:spcPct val="90000"/>
            </a:lnSpc>
            <a:spcBef>
              <a:spcPct val="0"/>
            </a:spcBef>
            <a:spcAft>
              <a:spcPct val="15000"/>
            </a:spcAft>
            <a:buChar char="•"/>
          </a:pPr>
          <a:r>
            <a:rPr lang="en-IN" sz="1300" b="0" i="0" kern="1200" dirty="0">
              <a:latin typeface="Century Gothic" panose="020B0502020202020204" pitchFamily="34" charset="0"/>
            </a:rPr>
            <a:t>Handle diverse structures efficiently</a:t>
          </a:r>
          <a:endParaRPr lang="en-IN" sz="1300" kern="1200" dirty="0">
            <a:latin typeface="Century Gothic" panose="020B0502020202020204" pitchFamily="34" charset="0"/>
          </a:endParaRPr>
        </a:p>
      </dsp:txBody>
      <dsp:txXfrm>
        <a:off x="0" y="3553390"/>
        <a:ext cx="6898058" cy="552825"/>
      </dsp:txXfrm>
    </dsp:sp>
    <dsp:sp modelId="{2286089C-D3F4-49B6-AD82-971DBCD6C989}">
      <dsp:nvSpPr>
        <dsp:cNvPr id="0" name=""/>
        <dsp:cNvSpPr/>
      </dsp:nvSpPr>
      <dsp:spPr>
        <a:xfrm>
          <a:off x="344902" y="3361510"/>
          <a:ext cx="4828640"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2511" tIns="0" rIns="182511" bIns="0" numCol="1" spcCol="1270" anchor="ctr" anchorCtr="0">
          <a:noAutofit/>
        </a:bodyPr>
        <a:lstStyle/>
        <a:p>
          <a:pPr marL="0" lvl="0" indent="0" algn="l" defTabSz="577850">
            <a:lnSpc>
              <a:spcPct val="90000"/>
            </a:lnSpc>
            <a:spcBef>
              <a:spcPct val="0"/>
            </a:spcBef>
            <a:spcAft>
              <a:spcPct val="35000"/>
            </a:spcAft>
            <a:buNone/>
          </a:pPr>
          <a:r>
            <a:rPr lang="en-IN" sz="1300" b="1" i="0" kern="1200">
              <a:latin typeface="Century Gothic" panose="020B0502020202020204" pitchFamily="34" charset="0"/>
            </a:rPr>
            <a:t>SCALABILITY</a:t>
          </a:r>
          <a:endParaRPr lang="en-IN" sz="1300" kern="1200" dirty="0">
            <a:latin typeface="Century Gothic" panose="020B0502020202020204" pitchFamily="34" charset="0"/>
          </a:endParaRPr>
        </a:p>
      </dsp:txBody>
      <dsp:txXfrm>
        <a:off x="363636" y="3380244"/>
        <a:ext cx="4791172"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E2C27B-9B91-47BA-87D6-29676C8BC8B0}" type="datetimeFigureOut">
              <a:rPr lang="en-IN" smtClean="0"/>
              <a:t>07-04-2024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028D30-1EC6-4520-BB27-01321207819C}" type="slidenum">
              <a:rPr lang="en-IN" smtClean="0"/>
              <a:t>‹#›</a:t>
            </a:fld>
            <a:endParaRPr lang="en-IN"/>
          </a:p>
        </p:txBody>
      </p:sp>
    </p:spTree>
    <p:extLst>
      <p:ext uri="{BB962C8B-B14F-4D97-AF65-F5344CB8AC3E}">
        <p14:creationId xmlns:p14="http://schemas.microsoft.com/office/powerpoint/2010/main" val="1440690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16000" y="928567"/>
            <a:ext cx="7195600" cy="15464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8000">
                <a:solidFill>
                  <a:schemeClr val="accent2"/>
                </a:solidFill>
              </a:defRPr>
            </a:lvl1pPr>
            <a:lvl2pPr lvl="1">
              <a:spcBef>
                <a:spcPts val="0"/>
              </a:spcBef>
              <a:spcAft>
                <a:spcPts val="0"/>
              </a:spcAft>
              <a:buClr>
                <a:schemeClr val="accent2"/>
              </a:buClr>
              <a:buSzPts val="6000"/>
              <a:buNone/>
              <a:defRPr sz="8000">
                <a:solidFill>
                  <a:schemeClr val="accent2"/>
                </a:solidFill>
              </a:defRPr>
            </a:lvl2pPr>
            <a:lvl3pPr lvl="2">
              <a:spcBef>
                <a:spcPts val="0"/>
              </a:spcBef>
              <a:spcAft>
                <a:spcPts val="0"/>
              </a:spcAft>
              <a:buClr>
                <a:schemeClr val="accent2"/>
              </a:buClr>
              <a:buSzPts val="6000"/>
              <a:buNone/>
              <a:defRPr sz="8000">
                <a:solidFill>
                  <a:schemeClr val="accent2"/>
                </a:solidFill>
              </a:defRPr>
            </a:lvl3pPr>
            <a:lvl4pPr lvl="3">
              <a:spcBef>
                <a:spcPts val="0"/>
              </a:spcBef>
              <a:spcAft>
                <a:spcPts val="0"/>
              </a:spcAft>
              <a:buClr>
                <a:schemeClr val="accent2"/>
              </a:buClr>
              <a:buSzPts val="6000"/>
              <a:buNone/>
              <a:defRPr sz="8000">
                <a:solidFill>
                  <a:schemeClr val="accent2"/>
                </a:solidFill>
              </a:defRPr>
            </a:lvl4pPr>
            <a:lvl5pPr lvl="4">
              <a:spcBef>
                <a:spcPts val="0"/>
              </a:spcBef>
              <a:spcAft>
                <a:spcPts val="0"/>
              </a:spcAft>
              <a:buClr>
                <a:schemeClr val="accent2"/>
              </a:buClr>
              <a:buSzPts val="6000"/>
              <a:buNone/>
              <a:defRPr sz="8000">
                <a:solidFill>
                  <a:schemeClr val="accent2"/>
                </a:solidFill>
              </a:defRPr>
            </a:lvl5pPr>
            <a:lvl6pPr lvl="5">
              <a:spcBef>
                <a:spcPts val="0"/>
              </a:spcBef>
              <a:spcAft>
                <a:spcPts val="0"/>
              </a:spcAft>
              <a:buClr>
                <a:schemeClr val="accent2"/>
              </a:buClr>
              <a:buSzPts val="6000"/>
              <a:buNone/>
              <a:defRPr sz="8000">
                <a:solidFill>
                  <a:schemeClr val="accent2"/>
                </a:solidFill>
              </a:defRPr>
            </a:lvl6pPr>
            <a:lvl7pPr lvl="6">
              <a:spcBef>
                <a:spcPts val="0"/>
              </a:spcBef>
              <a:spcAft>
                <a:spcPts val="0"/>
              </a:spcAft>
              <a:buClr>
                <a:schemeClr val="accent2"/>
              </a:buClr>
              <a:buSzPts val="6000"/>
              <a:buNone/>
              <a:defRPr sz="8000">
                <a:solidFill>
                  <a:schemeClr val="accent2"/>
                </a:solidFill>
              </a:defRPr>
            </a:lvl7pPr>
            <a:lvl8pPr lvl="7">
              <a:spcBef>
                <a:spcPts val="0"/>
              </a:spcBef>
              <a:spcAft>
                <a:spcPts val="0"/>
              </a:spcAft>
              <a:buClr>
                <a:schemeClr val="accent2"/>
              </a:buClr>
              <a:buSzPts val="6000"/>
              <a:buNone/>
              <a:defRPr sz="8000">
                <a:solidFill>
                  <a:schemeClr val="accent2"/>
                </a:solidFill>
              </a:defRPr>
            </a:lvl8pPr>
            <a:lvl9pPr lvl="8">
              <a:spcBef>
                <a:spcPts val="0"/>
              </a:spcBef>
              <a:spcAft>
                <a:spcPts val="0"/>
              </a:spcAft>
              <a:buClr>
                <a:schemeClr val="accent2"/>
              </a:buClr>
              <a:buSzPts val="6000"/>
              <a:buNone/>
              <a:defRPr sz="8000">
                <a:solidFill>
                  <a:schemeClr val="accent2"/>
                </a:solidFill>
              </a:defRPr>
            </a:lvl9pPr>
          </a:lstStyle>
          <a:p>
            <a:r>
              <a:rPr lang="en-US"/>
              <a:t>Click to edit Master title style</a:t>
            </a:r>
            <a:endParaRPr/>
          </a:p>
        </p:txBody>
      </p:sp>
      <p:grpSp>
        <p:nvGrpSpPr>
          <p:cNvPr id="11" name="Google Shape;11;p2"/>
          <p:cNvGrpSpPr/>
          <p:nvPr/>
        </p:nvGrpSpPr>
        <p:grpSpPr>
          <a:xfrm rot="10800000">
            <a:off x="11607156" y="38264"/>
            <a:ext cx="546843" cy="6781736"/>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2" name="Google Shape;92;p2"/>
          <p:cNvGrpSpPr/>
          <p:nvPr/>
        </p:nvGrpSpPr>
        <p:grpSpPr>
          <a:xfrm rot="10800000">
            <a:off x="8879380" y="38264"/>
            <a:ext cx="3079792" cy="6781736"/>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12" name="Google Shape;212;p2"/>
          <p:cNvGrpSpPr/>
          <p:nvPr/>
        </p:nvGrpSpPr>
        <p:grpSpPr>
          <a:xfrm rot="10800000">
            <a:off x="8489725" y="38264"/>
            <a:ext cx="2690072" cy="6781736"/>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22" name="Google Shape;422;p2"/>
          <p:cNvGrpSpPr/>
          <p:nvPr/>
        </p:nvGrpSpPr>
        <p:grpSpPr>
          <a:xfrm rot="10800000">
            <a:off x="8489725" y="38264"/>
            <a:ext cx="3079760" cy="6781736"/>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175547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 background">
  <p:cSld name="Image background">
    <p:bg>
      <p:bgPr>
        <a:solidFill>
          <a:schemeClr val="accent6"/>
        </a:solidFill>
        <a:effectLst/>
      </p:bgPr>
    </p:bg>
    <p:spTree>
      <p:nvGrpSpPr>
        <p:cNvPr id="1" name="Shape 3506"/>
        <p:cNvGrpSpPr/>
        <p:nvPr/>
      </p:nvGrpSpPr>
      <p:grpSpPr>
        <a:xfrm>
          <a:off x="0" y="0"/>
          <a:ext cx="0" cy="0"/>
          <a:chOff x="0" y="0"/>
          <a:chExt cx="0" cy="0"/>
        </a:xfrm>
      </p:grpSpPr>
      <p:grpSp>
        <p:nvGrpSpPr>
          <p:cNvPr id="3507" name="Google Shape;3507;p12"/>
          <p:cNvGrpSpPr/>
          <p:nvPr/>
        </p:nvGrpSpPr>
        <p:grpSpPr>
          <a:xfrm>
            <a:off x="10438143" y="38264"/>
            <a:ext cx="1715872" cy="6781736"/>
            <a:chOff x="6367294" y="28698"/>
            <a:chExt cx="1286904" cy="5086302"/>
          </a:xfrm>
        </p:grpSpPr>
        <p:sp>
          <p:nvSpPr>
            <p:cNvPr id="3508" name="Google Shape;3508;p12"/>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09" name="Google Shape;3509;p12"/>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0" name="Google Shape;3510;p12"/>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1" name="Google Shape;3511;p12"/>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2" name="Google Shape;3512;p12"/>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3" name="Google Shape;3513;p12"/>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4" name="Google Shape;3514;p12"/>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5" name="Google Shape;3515;p12"/>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6" name="Google Shape;3516;p12"/>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7" name="Google Shape;3517;p12"/>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8" name="Google Shape;3518;p12"/>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9" name="Google Shape;3519;p12"/>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0" name="Google Shape;3520;p12"/>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1" name="Google Shape;3521;p12"/>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2" name="Google Shape;3522;p12"/>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3" name="Google Shape;3523;p12"/>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4" name="Google Shape;3524;p12"/>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5" name="Google Shape;3525;p12"/>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6" name="Google Shape;3526;p12"/>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7" name="Google Shape;3527;p12"/>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8" name="Google Shape;3528;p12"/>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9" name="Google Shape;3529;p12"/>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0" name="Google Shape;3530;p12"/>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1" name="Google Shape;3531;p12"/>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2" name="Google Shape;3532;p12"/>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3" name="Google Shape;3533;p12"/>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4" name="Google Shape;3534;p12"/>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5" name="Google Shape;3535;p12"/>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6" name="Google Shape;3536;p12"/>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7" name="Google Shape;3537;p12"/>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8" name="Google Shape;3538;p12"/>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9" name="Google Shape;3539;p12"/>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0" name="Google Shape;3540;p12"/>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1" name="Google Shape;3541;p12"/>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2" name="Google Shape;3542;p12"/>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3" name="Google Shape;3543;p12"/>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4" name="Google Shape;3544;p12"/>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5" name="Google Shape;3545;p12"/>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6" name="Google Shape;3546;p12"/>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7" name="Google Shape;3547;p12"/>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8" name="Google Shape;3548;p12"/>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9" name="Google Shape;3549;p12"/>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0" name="Google Shape;3550;p12"/>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1" name="Google Shape;3551;p12"/>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2" name="Google Shape;3552;p12"/>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3" name="Google Shape;3553;p12"/>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4" name="Google Shape;3554;p12"/>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5" name="Google Shape;3555;p12"/>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6" name="Google Shape;3556;p12"/>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7" name="Google Shape;3557;p12"/>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8" name="Google Shape;3558;p12"/>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9" name="Google Shape;3559;p12"/>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0" name="Google Shape;3560;p12"/>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1" name="Google Shape;3561;p12"/>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2" name="Google Shape;3562;p12"/>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3" name="Google Shape;3563;p12"/>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4" name="Google Shape;3564;p12"/>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5" name="Google Shape;3565;p12"/>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6" name="Google Shape;3566;p12"/>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7" name="Google Shape;3567;p12"/>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8" name="Google Shape;3568;p12"/>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9" name="Google Shape;3569;p12"/>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0" name="Google Shape;3570;p12"/>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1" name="Google Shape;3571;p12"/>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2" name="Google Shape;3572;p12"/>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3" name="Google Shape;3573;p12"/>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4" name="Google Shape;3574;p12"/>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5" name="Google Shape;3575;p12"/>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6" name="Google Shape;3576;p12"/>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7" name="Google Shape;3577;p12"/>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8" name="Google Shape;3578;p12"/>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9" name="Google Shape;3579;p12"/>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0" name="Google Shape;3580;p12"/>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1" name="Google Shape;3581;p12"/>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2" name="Google Shape;3582;p12"/>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3" name="Google Shape;3583;p12"/>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4" name="Google Shape;3584;p12"/>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5" name="Google Shape;3585;p12"/>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6" name="Google Shape;3586;p12"/>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7" name="Google Shape;3587;p12"/>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8" name="Google Shape;3588;p12"/>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9" name="Google Shape;3589;p12"/>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0" name="Google Shape;3590;p12"/>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1" name="Google Shape;3591;p12"/>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2" name="Google Shape;3592;p12"/>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3" name="Google Shape;3593;p12"/>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4" name="Google Shape;3594;p12"/>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5" name="Google Shape;3595;p12"/>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6" name="Google Shape;3596;p12"/>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7" name="Google Shape;3597;p12"/>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8" name="Google Shape;3598;p12"/>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9" name="Google Shape;3599;p12"/>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0" name="Google Shape;3600;p12"/>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1" name="Google Shape;3601;p12"/>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2" name="Google Shape;3602;p12"/>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3" name="Google Shape;3603;p12"/>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4" name="Google Shape;3604;p12"/>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5" name="Google Shape;3605;p12"/>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6" name="Google Shape;3606;p12"/>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7" name="Google Shape;3607;p12"/>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8" name="Google Shape;3608;p12"/>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9" name="Google Shape;3609;p12"/>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0" name="Google Shape;3610;p12"/>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1" name="Google Shape;3611;p12"/>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2" name="Google Shape;3612;p12"/>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3" name="Google Shape;3613;p12"/>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4" name="Google Shape;3614;p12"/>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5" name="Google Shape;3615;p12"/>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6" name="Google Shape;3616;p12"/>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7" name="Google Shape;3617;p12"/>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8" name="Google Shape;3618;p12"/>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9" name="Google Shape;3619;p12"/>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0" name="Google Shape;3620;p12"/>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1" name="Google Shape;3621;p12"/>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2" name="Google Shape;3622;p12"/>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3" name="Google Shape;3623;p12"/>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4" name="Google Shape;3624;p12"/>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5" name="Google Shape;3625;p12"/>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6" name="Google Shape;3626;p12"/>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7" name="Google Shape;3627;p12"/>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8" name="Google Shape;3628;p12"/>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9" name="Google Shape;3629;p12"/>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0" name="Google Shape;3630;p12"/>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1" name="Google Shape;3631;p12"/>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2" name="Google Shape;3632;p12"/>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3" name="Google Shape;3633;p12"/>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4" name="Google Shape;3634;p12"/>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5" name="Google Shape;3635;p12"/>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6" name="Google Shape;3636;p12"/>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7" name="Google Shape;3637;p12"/>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8" name="Google Shape;3638;p12"/>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9" name="Google Shape;3639;p12"/>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0" name="Google Shape;3640;p12"/>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1" name="Google Shape;3641;p12"/>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2" name="Google Shape;3642;p12"/>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3" name="Google Shape;3643;p12"/>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4" name="Google Shape;3644;p12"/>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5" name="Google Shape;3645;p12"/>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6" name="Google Shape;3646;p12"/>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7" name="Google Shape;3647;p12"/>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8" name="Google Shape;3648;p12"/>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9" name="Google Shape;3649;p12"/>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0" name="Google Shape;3650;p12"/>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1" name="Google Shape;3651;p12"/>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2" name="Google Shape;3652;p12"/>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3" name="Google Shape;3653;p12"/>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4" name="Google Shape;3654;p12"/>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5" name="Google Shape;3655;p12"/>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6" name="Google Shape;3656;p12"/>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7" name="Google Shape;3657;p12"/>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8" name="Google Shape;3658;p12"/>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59" name="Google Shape;3659;p12"/>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0" name="Google Shape;3660;p12"/>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1" name="Google Shape;3661;p12"/>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2" name="Google Shape;3662;p12"/>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3" name="Google Shape;3663;p12"/>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4" name="Google Shape;3664;p12"/>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5" name="Google Shape;3665;p12"/>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6" name="Google Shape;3666;p12"/>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7" name="Google Shape;3667;p12"/>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68" name="Google Shape;3668;p12"/>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669" name="Google Shape;3669;p12"/>
          <p:cNvGrpSpPr/>
          <p:nvPr/>
        </p:nvGrpSpPr>
        <p:grpSpPr>
          <a:xfrm rot="10800000">
            <a:off x="38319" y="38264"/>
            <a:ext cx="1715872" cy="6781736"/>
            <a:chOff x="6367294" y="28698"/>
            <a:chExt cx="1286904" cy="5086302"/>
          </a:xfrm>
        </p:grpSpPr>
        <p:sp>
          <p:nvSpPr>
            <p:cNvPr id="3670" name="Google Shape;3670;p12"/>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1" name="Google Shape;3671;p12"/>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2" name="Google Shape;3672;p12"/>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3" name="Google Shape;3673;p12"/>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4" name="Google Shape;3674;p12"/>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5" name="Google Shape;3675;p12"/>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6" name="Google Shape;3676;p12"/>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7" name="Google Shape;3677;p12"/>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8" name="Google Shape;3678;p12"/>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9" name="Google Shape;3679;p12"/>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0" name="Google Shape;3680;p12"/>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1" name="Google Shape;3681;p12"/>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2" name="Google Shape;3682;p12"/>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3" name="Google Shape;3683;p12"/>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4" name="Google Shape;3684;p12"/>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5" name="Google Shape;3685;p12"/>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6" name="Google Shape;3686;p12"/>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7" name="Google Shape;3687;p12"/>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8" name="Google Shape;3688;p12"/>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89" name="Google Shape;3689;p12"/>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0" name="Google Shape;3690;p12"/>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1" name="Google Shape;3691;p12"/>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2" name="Google Shape;3692;p12"/>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3" name="Google Shape;3693;p12"/>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4" name="Google Shape;3694;p12"/>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5" name="Google Shape;3695;p12"/>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6" name="Google Shape;3696;p12"/>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7" name="Google Shape;3697;p12"/>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8" name="Google Shape;3698;p12"/>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99" name="Google Shape;3699;p12"/>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0" name="Google Shape;3700;p12"/>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1" name="Google Shape;3701;p12"/>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2" name="Google Shape;3702;p12"/>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3" name="Google Shape;3703;p12"/>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4" name="Google Shape;3704;p12"/>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5" name="Google Shape;3705;p12"/>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6" name="Google Shape;3706;p12"/>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7" name="Google Shape;3707;p12"/>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8" name="Google Shape;3708;p12"/>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9" name="Google Shape;3709;p12"/>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0" name="Google Shape;3710;p12"/>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1" name="Google Shape;3711;p12"/>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2" name="Google Shape;3712;p12"/>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3" name="Google Shape;3713;p12"/>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4" name="Google Shape;3714;p12"/>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5" name="Google Shape;3715;p12"/>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6" name="Google Shape;3716;p12"/>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7" name="Google Shape;3717;p12"/>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8" name="Google Shape;3718;p12"/>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9" name="Google Shape;3719;p12"/>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0" name="Google Shape;3720;p12"/>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1" name="Google Shape;3721;p12"/>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2" name="Google Shape;3722;p12"/>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3" name="Google Shape;3723;p12"/>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4" name="Google Shape;3724;p12"/>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5" name="Google Shape;3725;p12"/>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6" name="Google Shape;3726;p12"/>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7" name="Google Shape;3727;p12"/>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8" name="Google Shape;3728;p12"/>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9" name="Google Shape;3729;p12"/>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0" name="Google Shape;3730;p12"/>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1" name="Google Shape;3731;p12"/>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2" name="Google Shape;3732;p12"/>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3" name="Google Shape;3733;p12"/>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4" name="Google Shape;3734;p12"/>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5" name="Google Shape;3735;p12"/>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6" name="Google Shape;3736;p12"/>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7" name="Google Shape;3737;p12"/>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8" name="Google Shape;3738;p12"/>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9" name="Google Shape;3739;p12"/>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0" name="Google Shape;3740;p12"/>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1" name="Google Shape;3741;p12"/>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2" name="Google Shape;3742;p12"/>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3" name="Google Shape;3743;p12"/>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4" name="Google Shape;3744;p12"/>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5" name="Google Shape;3745;p12"/>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6" name="Google Shape;3746;p12"/>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7" name="Google Shape;3747;p12"/>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8" name="Google Shape;3748;p12"/>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49" name="Google Shape;3749;p12"/>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0" name="Google Shape;3750;p12"/>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1" name="Google Shape;3751;p12"/>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2" name="Google Shape;3752;p12"/>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3" name="Google Shape;3753;p12"/>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4" name="Google Shape;3754;p12"/>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5" name="Google Shape;3755;p12"/>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6" name="Google Shape;3756;p12"/>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7" name="Google Shape;3757;p12"/>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8" name="Google Shape;3758;p12"/>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59" name="Google Shape;3759;p12"/>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0" name="Google Shape;3760;p12"/>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1" name="Google Shape;3761;p12"/>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2" name="Google Shape;3762;p12"/>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3" name="Google Shape;3763;p12"/>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4" name="Google Shape;3764;p12"/>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5" name="Google Shape;3765;p12"/>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6" name="Google Shape;3766;p12"/>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7" name="Google Shape;3767;p12"/>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8" name="Google Shape;3768;p12"/>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9" name="Google Shape;3769;p12"/>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0" name="Google Shape;3770;p12"/>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1" name="Google Shape;3771;p12"/>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2" name="Google Shape;3772;p12"/>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3" name="Google Shape;3773;p12"/>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4" name="Google Shape;3774;p12"/>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5" name="Google Shape;3775;p12"/>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6" name="Google Shape;3776;p12"/>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7" name="Google Shape;3777;p12"/>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8" name="Google Shape;3778;p12"/>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9" name="Google Shape;3779;p12"/>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0" name="Google Shape;3780;p12"/>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1" name="Google Shape;3781;p12"/>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2" name="Google Shape;3782;p12"/>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3" name="Google Shape;3783;p12"/>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4" name="Google Shape;3784;p12"/>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5" name="Google Shape;3785;p12"/>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6" name="Google Shape;3786;p12"/>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7" name="Google Shape;3787;p12"/>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8" name="Google Shape;3788;p12"/>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9" name="Google Shape;3789;p12"/>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0" name="Google Shape;3790;p12"/>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1" name="Google Shape;3791;p12"/>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2" name="Google Shape;3792;p12"/>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3" name="Google Shape;3793;p12"/>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4" name="Google Shape;3794;p12"/>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5" name="Google Shape;3795;p12"/>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6" name="Google Shape;3796;p12"/>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7" name="Google Shape;3797;p12"/>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8" name="Google Shape;3798;p12"/>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9" name="Google Shape;3799;p12"/>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0" name="Google Shape;3800;p12"/>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1" name="Google Shape;3801;p12"/>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2" name="Google Shape;3802;p12"/>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3" name="Google Shape;3803;p12"/>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4" name="Google Shape;3804;p12"/>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5" name="Google Shape;3805;p12"/>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6" name="Google Shape;3806;p12"/>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7" name="Google Shape;3807;p12"/>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8" name="Google Shape;3808;p12"/>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09" name="Google Shape;3809;p12"/>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0" name="Google Shape;3810;p12"/>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1" name="Google Shape;3811;p12"/>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2" name="Google Shape;3812;p12"/>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3" name="Google Shape;3813;p12"/>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4" name="Google Shape;3814;p12"/>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5" name="Google Shape;3815;p12"/>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6" name="Google Shape;3816;p12"/>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7" name="Google Shape;3817;p12"/>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8" name="Google Shape;3818;p12"/>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19" name="Google Shape;3819;p12"/>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0" name="Google Shape;3820;p12"/>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1" name="Google Shape;3821;p12"/>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2" name="Google Shape;3822;p12"/>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3" name="Google Shape;3823;p12"/>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4" name="Google Shape;3824;p12"/>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5" name="Google Shape;3825;p12"/>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6" name="Google Shape;3826;p12"/>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7" name="Google Shape;3827;p12"/>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8" name="Google Shape;3828;p12"/>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9" name="Google Shape;3829;p12"/>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30" name="Google Shape;3830;p12"/>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831" name="Google Shape;3831;p12"/>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9B54C474-2110-4F17-842B-EFCD75349F6D}" type="slidenum">
              <a:rPr lang="en-IN" smtClean="0"/>
              <a:t>‹#›</a:t>
            </a:fld>
            <a:endParaRPr lang="en-IN"/>
          </a:p>
        </p:txBody>
      </p:sp>
    </p:spTree>
    <p:extLst>
      <p:ext uri="{BB962C8B-B14F-4D97-AF65-F5344CB8AC3E}">
        <p14:creationId xmlns:p14="http://schemas.microsoft.com/office/powerpoint/2010/main" val="2718928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914400" y="3838333"/>
            <a:ext cx="70252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rPr lang="en-US"/>
              <a:t>Click to edit Master title style</a:t>
            </a:r>
            <a:endParaRPr/>
          </a:p>
        </p:txBody>
      </p:sp>
      <p:sp>
        <p:nvSpPr>
          <p:cNvPr id="528" name="Google Shape;528;p3"/>
          <p:cNvSpPr txBox="1">
            <a:spLocks noGrp="1"/>
          </p:cNvSpPr>
          <p:nvPr>
            <p:ph type="subTitle" idx="1"/>
          </p:nvPr>
        </p:nvSpPr>
        <p:spPr>
          <a:xfrm>
            <a:off x="914400" y="5310740"/>
            <a:ext cx="70252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4000">
                <a:solidFill>
                  <a:schemeClr val="accent2"/>
                </a:solidFill>
              </a:defRPr>
            </a:lvl2pPr>
            <a:lvl3pPr lvl="2" rtl="0">
              <a:spcBef>
                <a:spcPts val="0"/>
              </a:spcBef>
              <a:spcAft>
                <a:spcPts val="0"/>
              </a:spcAft>
              <a:buClr>
                <a:schemeClr val="accent2"/>
              </a:buClr>
              <a:buSzPts val="3000"/>
              <a:buNone/>
              <a:defRPr sz="4000">
                <a:solidFill>
                  <a:schemeClr val="accent2"/>
                </a:solidFill>
              </a:defRPr>
            </a:lvl3pPr>
            <a:lvl4pPr lvl="3" rtl="0">
              <a:spcBef>
                <a:spcPts val="0"/>
              </a:spcBef>
              <a:spcAft>
                <a:spcPts val="0"/>
              </a:spcAft>
              <a:buClr>
                <a:schemeClr val="accent2"/>
              </a:buClr>
              <a:buSzPts val="3000"/>
              <a:buNone/>
              <a:defRPr sz="4000">
                <a:solidFill>
                  <a:schemeClr val="accent2"/>
                </a:solidFill>
              </a:defRPr>
            </a:lvl4pPr>
            <a:lvl5pPr lvl="4" rtl="0">
              <a:spcBef>
                <a:spcPts val="0"/>
              </a:spcBef>
              <a:spcAft>
                <a:spcPts val="0"/>
              </a:spcAft>
              <a:buClr>
                <a:schemeClr val="accent2"/>
              </a:buClr>
              <a:buSzPts val="3000"/>
              <a:buNone/>
              <a:defRPr sz="4000">
                <a:solidFill>
                  <a:schemeClr val="accent2"/>
                </a:solidFill>
              </a:defRPr>
            </a:lvl5pPr>
            <a:lvl6pPr lvl="5" rtl="0">
              <a:spcBef>
                <a:spcPts val="0"/>
              </a:spcBef>
              <a:spcAft>
                <a:spcPts val="0"/>
              </a:spcAft>
              <a:buClr>
                <a:schemeClr val="accent2"/>
              </a:buClr>
              <a:buSzPts val="3000"/>
              <a:buNone/>
              <a:defRPr sz="4000">
                <a:solidFill>
                  <a:schemeClr val="accent2"/>
                </a:solidFill>
              </a:defRPr>
            </a:lvl6pPr>
            <a:lvl7pPr lvl="6" rtl="0">
              <a:spcBef>
                <a:spcPts val="0"/>
              </a:spcBef>
              <a:spcAft>
                <a:spcPts val="0"/>
              </a:spcAft>
              <a:buClr>
                <a:schemeClr val="accent2"/>
              </a:buClr>
              <a:buSzPts val="3000"/>
              <a:buNone/>
              <a:defRPr sz="4000">
                <a:solidFill>
                  <a:schemeClr val="accent2"/>
                </a:solidFill>
              </a:defRPr>
            </a:lvl7pPr>
            <a:lvl8pPr lvl="7" rtl="0">
              <a:spcBef>
                <a:spcPts val="0"/>
              </a:spcBef>
              <a:spcAft>
                <a:spcPts val="0"/>
              </a:spcAft>
              <a:buClr>
                <a:schemeClr val="accent2"/>
              </a:buClr>
              <a:buSzPts val="3000"/>
              <a:buNone/>
              <a:defRPr sz="4000">
                <a:solidFill>
                  <a:schemeClr val="accent2"/>
                </a:solidFill>
              </a:defRPr>
            </a:lvl8pPr>
            <a:lvl9pPr lvl="8" rtl="0">
              <a:spcBef>
                <a:spcPts val="0"/>
              </a:spcBef>
              <a:spcAft>
                <a:spcPts val="0"/>
              </a:spcAft>
              <a:buClr>
                <a:schemeClr val="accent2"/>
              </a:buClr>
              <a:buSzPts val="3000"/>
              <a:buNone/>
              <a:defRPr sz="4000">
                <a:solidFill>
                  <a:schemeClr val="accent2"/>
                </a:solidFill>
              </a:defRPr>
            </a:lvl9pPr>
          </a:lstStyle>
          <a:p>
            <a:r>
              <a:rPr lang="en-US"/>
              <a:t>Click to edit Master subtitle style</a:t>
            </a:r>
            <a:endParaRPr/>
          </a:p>
        </p:txBody>
      </p:sp>
      <p:grpSp>
        <p:nvGrpSpPr>
          <p:cNvPr id="529" name="Google Shape;529;p3"/>
          <p:cNvGrpSpPr/>
          <p:nvPr/>
        </p:nvGrpSpPr>
        <p:grpSpPr>
          <a:xfrm rot="10800000">
            <a:off x="11607156" y="38264"/>
            <a:ext cx="546843" cy="6781736"/>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10" name="Google Shape;610;p3"/>
          <p:cNvGrpSpPr/>
          <p:nvPr/>
        </p:nvGrpSpPr>
        <p:grpSpPr>
          <a:xfrm rot="10800000">
            <a:off x="8879380" y="38264"/>
            <a:ext cx="3079792" cy="6781736"/>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30" name="Google Shape;730;p3"/>
          <p:cNvGrpSpPr/>
          <p:nvPr/>
        </p:nvGrpSpPr>
        <p:grpSpPr>
          <a:xfrm rot="10800000">
            <a:off x="8489725" y="38264"/>
            <a:ext cx="2690072" cy="6781736"/>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40" name="Google Shape;940;p3"/>
          <p:cNvGrpSpPr/>
          <p:nvPr/>
        </p:nvGrpSpPr>
        <p:grpSpPr>
          <a:xfrm rot="10800000">
            <a:off x="8489725" y="38264"/>
            <a:ext cx="3079760" cy="6781736"/>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1422979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3"/>
        </a:solidFill>
        <a:effectLst/>
      </p:bgPr>
    </p:bg>
    <p:spTree>
      <p:nvGrpSpPr>
        <p:cNvPr id="1" name="Shape 1044"/>
        <p:cNvGrpSpPr/>
        <p:nvPr/>
      </p:nvGrpSpPr>
      <p:grpSpPr>
        <a:xfrm>
          <a:off x="0" y="0"/>
          <a:ext cx="0" cy="0"/>
          <a:chOff x="0" y="0"/>
          <a:chExt cx="0" cy="0"/>
        </a:xfrm>
      </p:grpSpPr>
      <p:sp>
        <p:nvSpPr>
          <p:cNvPr id="1045" name="Google Shape;1045;p4"/>
          <p:cNvSpPr txBox="1">
            <a:spLocks noGrp="1"/>
          </p:cNvSpPr>
          <p:nvPr>
            <p:ph type="body" idx="1"/>
          </p:nvPr>
        </p:nvSpPr>
        <p:spPr>
          <a:xfrm>
            <a:off x="1704767" y="986067"/>
            <a:ext cx="5708000" cy="4923200"/>
          </a:xfrm>
          <a:prstGeom prst="rect">
            <a:avLst/>
          </a:prstGeom>
        </p:spPr>
        <p:txBody>
          <a:bodyPr spcFirstLastPara="1" wrap="square" lIns="91425" tIns="91425" rIns="91425" bIns="91425" anchor="t" anchorCtr="0">
            <a:noAutofit/>
          </a:bodyPr>
          <a:lstStyle>
            <a:lvl1pPr marL="609585" lvl="0" indent="-558786" rtl="0">
              <a:spcBef>
                <a:spcPts val="800"/>
              </a:spcBef>
              <a:spcAft>
                <a:spcPts val="0"/>
              </a:spcAft>
              <a:buClr>
                <a:schemeClr val="lt1"/>
              </a:buClr>
              <a:buSzPts val="3000"/>
              <a:buChar char="▪"/>
              <a:defRPr sz="4000" i="1">
                <a:solidFill>
                  <a:schemeClr val="lt1"/>
                </a:solidFill>
              </a:defRPr>
            </a:lvl1pPr>
            <a:lvl2pPr marL="1219170" lvl="1" indent="-558786" rtl="0">
              <a:spcBef>
                <a:spcPts val="0"/>
              </a:spcBef>
              <a:spcAft>
                <a:spcPts val="0"/>
              </a:spcAft>
              <a:buClr>
                <a:schemeClr val="lt1"/>
              </a:buClr>
              <a:buSzPts val="3000"/>
              <a:buChar char="▫"/>
              <a:defRPr sz="4000" i="1">
                <a:solidFill>
                  <a:schemeClr val="lt1"/>
                </a:solidFill>
              </a:defRPr>
            </a:lvl2pPr>
            <a:lvl3pPr marL="1828754" lvl="2" indent="-558786" rtl="0">
              <a:spcBef>
                <a:spcPts val="0"/>
              </a:spcBef>
              <a:spcAft>
                <a:spcPts val="0"/>
              </a:spcAft>
              <a:buClr>
                <a:schemeClr val="lt1"/>
              </a:buClr>
              <a:buSzPts val="3000"/>
              <a:buChar char="▫"/>
              <a:defRPr sz="4000" i="1">
                <a:solidFill>
                  <a:schemeClr val="lt1"/>
                </a:solidFill>
              </a:defRPr>
            </a:lvl3pPr>
            <a:lvl4pPr marL="2438339" lvl="3" indent="-558786" rtl="0">
              <a:spcBef>
                <a:spcPts val="0"/>
              </a:spcBef>
              <a:spcAft>
                <a:spcPts val="0"/>
              </a:spcAft>
              <a:buClr>
                <a:schemeClr val="lt1"/>
              </a:buClr>
              <a:buSzPts val="3000"/>
              <a:buChar char="▫"/>
              <a:defRPr sz="4000" i="1">
                <a:solidFill>
                  <a:schemeClr val="lt1"/>
                </a:solidFill>
              </a:defRPr>
            </a:lvl4pPr>
            <a:lvl5pPr marL="3047924" lvl="4" indent="-558786" rtl="0">
              <a:spcBef>
                <a:spcPts val="0"/>
              </a:spcBef>
              <a:spcAft>
                <a:spcPts val="0"/>
              </a:spcAft>
              <a:buClr>
                <a:schemeClr val="lt1"/>
              </a:buClr>
              <a:buSzPts val="3000"/>
              <a:buChar char="▫"/>
              <a:defRPr sz="4000" i="1">
                <a:solidFill>
                  <a:schemeClr val="lt1"/>
                </a:solidFill>
              </a:defRPr>
            </a:lvl5pPr>
            <a:lvl6pPr marL="3657509" lvl="5" indent="-558786" rtl="0">
              <a:spcBef>
                <a:spcPts val="0"/>
              </a:spcBef>
              <a:spcAft>
                <a:spcPts val="0"/>
              </a:spcAft>
              <a:buClr>
                <a:schemeClr val="lt1"/>
              </a:buClr>
              <a:buSzPts val="3000"/>
              <a:buChar char="▫"/>
              <a:defRPr sz="4000" i="1">
                <a:solidFill>
                  <a:schemeClr val="lt1"/>
                </a:solidFill>
              </a:defRPr>
            </a:lvl6pPr>
            <a:lvl7pPr marL="4267093" lvl="6" indent="-558786" rtl="0">
              <a:spcBef>
                <a:spcPts val="0"/>
              </a:spcBef>
              <a:spcAft>
                <a:spcPts val="0"/>
              </a:spcAft>
              <a:buClr>
                <a:schemeClr val="lt1"/>
              </a:buClr>
              <a:buSzPts val="3000"/>
              <a:buChar char="●"/>
              <a:defRPr sz="4000" i="1">
                <a:solidFill>
                  <a:schemeClr val="lt1"/>
                </a:solidFill>
              </a:defRPr>
            </a:lvl7pPr>
            <a:lvl8pPr marL="4876678" lvl="7" indent="-558786" rtl="0">
              <a:spcBef>
                <a:spcPts val="0"/>
              </a:spcBef>
              <a:spcAft>
                <a:spcPts val="0"/>
              </a:spcAft>
              <a:buClr>
                <a:schemeClr val="lt1"/>
              </a:buClr>
              <a:buSzPts val="3000"/>
              <a:buChar char="○"/>
              <a:defRPr sz="4000" i="1">
                <a:solidFill>
                  <a:schemeClr val="lt1"/>
                </a:solidFill>
              </a:defRPr>
            </a:lvl8pPr>
            <a:lvl9pPr marL="5486263" lvl="8" indent="-558786">
              <a:spcBef>
                <a:spcPts val="0"/>
              </a:spcBef>
              <a:spcAft>
                <a:spcPts val="0"/>
              </a:spcAft>
              <a:buClr>
                <a:schemeClr val="lt1"/>
              </a:buClr>
              <a:buSzPts val="3000"/>
              <a:buChar char="■"/>
              <a:defRPr sz="4000" i="1">
                <a:solidFill>
                  <a:schemeClr val="lt1"/>
                </a:solidFill>
              </a:defRPr>
            </a:lvl9pPr>
          </a:lstStyle>
          <a:p>
            <a:pPr lvl="0"/>
            <a:r>
              <a:rPr lang="en-US"/>
              <a:t>Click to edit Master text styles</a:t>
            </a:r>
          </a:p>
        </p:txBody>
      </p:sp>
      <p:sp>
        <p:nvSpPr>
          <p:cNvPr id="1046" name="Google Shape;1046;p4"/>
          <p:cNvSpPr txBox="1"/>
          <p:nvPr/>
        </p:nvSpPr>
        <p:spPr>
          <a:xfrm>
            <a:off x="879900" y="552100"/>
            <a:ext cx="10032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16000">
                <a:solidFill>
                  <a:schemeClr val="accent1"/>
                </a:solidFill>
                <a:latin typeface="Dosis"/>
                <a:ea typeface="Dosis"/>
                <a:cs typeface="Dosis"/>
                <a:sym typeface="Dosis"/>
              </a:rPr>
              <a:t>“</a:t>
            </a:r>
            <a:endParaRPr sz="16000">
              <a:solidFill>
                <a:schemeClr val="accent1"/>
              </a:solidFill>
              <a:latin typeface="Dosis"/>
              <a:ea typeface="Dosis"/>
              <a:cs typeface="Dosis"/>
              <a:sym typeface="Dosis"/>
            </a:endParaRPr>
          </a:p>
        </p:txBody>
      </p:sp>
      <p:sp>
        <p:nvSpPr>
          <p:cNvPr id="1047" name="Google Shape;1047;p4"/>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9B54C474-2110-4F17-842B-EFCD75349F6D}" type="slidenum">
              <a:rPr lang="en-IN" smtClean="0"/>
              <a:t>‹#›</a:t>
            </a:fld>
            <a:endParaRPr lang="en-IN"/>
          </a:p>
        </p:txBody>
      </p:sp>
      <p:grpSp>
        <p:nvGrpSpPr>
          <p:cNvPr id="1048" name="Google Shape;1048;p4"/>
          <p:cNvGrpSpPr/>
          <p:nvPr/>
        </p:nvGrpSpPr>
        <p:grpSpPr>
          <a:xfrm rot="10800000">
            <a:off x="11607156" y="38264"/>
            <a:ext cx="546843" cy="6781736"/>
            <a:chOff x="836200" y="238125"/>
            <a:chExt cx="422425" cy="5238750"/>
          </a:xfrm>
        </p:grpSpPr>
        <p:sp>
          <p:nvSpPr>
            <p:cNvPr id="1049" name="Google Shape;1049;p4"/>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0" name="Google Shape;1050;p4"/>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1" name="Google Shape;1051;p4"/>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2" name="Google Shape;1052;p4"/>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3" name="Google Shape;1053;p4"/>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4" name="Google Shape;1054;p4"/>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5" name="Google Shape;1055;p4"/>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6" name="Google Shape;1056;p4"/>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7" name="Google Shape;1057;p4"/>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8" name="Google Shape;1058;p4"/>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9" name="Google Shape;1059;p4"/>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0" name="Google Shape;1060;p4"/>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1" name="Google Shape;1061;p4"/>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2" name="Google Shape;1062;p4"/>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3" name="Google Shape;1063;p4"/>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4" name="Google Shape;1064;p4"/>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5" name="Google Shape;1065;p4"/>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6" name="Google Shape;1066;p4"/>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7" name="Google Shape;1067;p4"/>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8" name="Google Shape;1068;p4"/>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9" name="Google Shape;1069;p4"/>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0" name="Google Shape;1070;p4"/>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1" name="Google Shape;1071;p4"/>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2" name="Google Shape;1072;p4"/>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3" name="Google Shape;1073;p4"/>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4" name="Google Shape;1074;p4"/>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5" name="Google Shape;1075;p4"/>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6" name="Google Shape;1076;p4"/>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7" name="Google Shape;1077;p4"/>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8" name="Google Shape;1078;p4"/>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9" name="Google Shape;1079;p4"/>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0" name="Google Shape;1080;p4"/>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1" name="Google Shape;1081;p4"/>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2" name="Google Shape;1082;p4"/>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3" name="Google Shape;1083;p4"/>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4" name="Google Shape;1084;p4"/>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5" name="Google Shape;1085;p4"/>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6" name="Google Shape;1086;p4"/>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7" name="Google Shape;1087;p4"/>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8" name="Google Shape;1088;p4"/>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9" name="Google Shape;1089;p4"/>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0" name="Google Shape;1090;p4"/>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1" name="Google Shape;1091;p4"/>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2" name="Google Shape;1092;p4"/>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3" name="Google Shape;1093;p4"/>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4" name="Google Shape;1094;p4"/>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5" name="Google Shape;1095;p4"/>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6" name="Google Shape;1096;p4"/>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7" name="Google Shape;1097;p4"/>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8" name="Google Shape;1098;p4"/>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9" name="Google Shape;1099;p4"/>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0" name="Google Shape;1100;p4"/>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1" name="Google Shape;1101;p4"/>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2" name="Google Shape;1102;p4"/>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3" name="Google Shape;1103;p4"/>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4" name="Google Shape;1104;p4"/>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5" name="Google Shape;1105;p4"/>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6" name="Google Shape;1106;p4"/>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7" name="Google Shape;1107;p4"/>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8" name="Google Shape;1108;p4"/>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9" name="Google Shape;1109;p4"/>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0" name="Google Shape;1110;p4"/>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1" name="Google Shape;1111;p4"/>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2" name="Google Shape;1112;p4"/>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3" name="Google Shape;1113;p4"/>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4" name="Google Shape;1114;p4"/>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5" name="Google Shape;1115;p4"/>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6" name="Google Shape;1116;p4"/>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7" name="Google Shape;1117;p4"/>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8" name="Google Shape;1118;p4"/>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9" name="Google Shape;1119;p4"/>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0" name="Google Shape;1120;p4"/>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1" name="Google Shape;1121;p4"/>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2" name="Google Shape;1122;p4"/>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3" name="Google Shape;1123;p4"/>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4" name="Google Shape;1124;p4"/>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5" name="Google Shape;1125;p4"/>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6" name="Google Shape;1126;p4"/>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7" name="Google Shape;1127;p4"/>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8" name="Google Shape;1128;p4"/>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129" name="Google Shape;1129;p4"/>
          <p:cNvGrpSpPr/>
          <p:nvPr/>
        </p:nvGrpSpPr>
        <p:grpSpPr>
          <a:xfrm rot="10800000">
            <a:off x="8879380" y="38264"/>
            <a:ext cx="3079792" cy="6781736"/>
            <a:chOff x="986700" y="238125"/>
            <a:chExt cx="2379075" cy="5238750"/>
          </a:xfrm>
        </p:grpSpPr>
        <p:sp>
          <p:nvSpPr>
            <p:cNvPr id="1130" name="Google Shape;1130;p4"/>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1" name="Google Shape;1131;p4"/>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2" name="Google Shape;1132;p4"/>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3" name="Google Shape;1133;p4"/>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4" name="Google Shape;1134;p4"/>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5" name="Google Shape;1135;p4"/>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6" name="Google Shape;1136;p4"/>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7" name="Google Shape;1137;p4"/>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8" name="Google Shape;1138;p4"/>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9" name="Google Shape;1139;p4"/>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0" name="Google Shape;1140;p4"/>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1" name="Google Shape;1141;p4"/>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2" name="Google Shape;1142;p4"/>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3" name="Google Shape;1143;p4"/>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4" name="Google Shape;1144;p4"/>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5" name="Google Shape;1145;p4"/>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6" name="Google Shape;1146;p4"/>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7" name="Google Shape;1147;p4"/>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8" name="Google Shape;1148;p4"/>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9" name="Google Shape;1149;p4"/>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0" name="Google Shape;1150;p4"/>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1" name="Google Shape;1151;p4"/>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2" name="Google Shape;1152;p4"/>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3" name="Google Shape;1153;p4"/>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4" name="Google Shape;1154;p4"/>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5" name="Google Shape;1155;p4"/>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6" name="Google Shape;1156;p4"/>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7" name="Google Shape;1157;p4"/>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8" name="Google Shape;1158;p4"/>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9" name="Google Shape;1159;p4"/>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0" name="Google Shape;1160;p4"/>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1" name="Google Shape;1161;p4"/>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2" name="Google Shape;1162;p4"/>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3" name="Google Shape;1163;p4"/>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4" name="Google Shape;1164;p4"/>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5" name="Google Shape;1165;p4"/>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6" name="Google Shape;1166;p4"/>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7" name="Google Shape;1167;p4"/>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8" name="Google Shape;1168;p4"/>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9" name="Google Shape;1169;p4"/>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0" name="Google Shape;1170;p4"/>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1" name="Google Shape;1171;p4"/>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2" name="Google Shape;1172;p4"/>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3" name="Google Shape;1173;p4"/>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4" name="Google Shape;1174;p4"/>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5" name="Google Shape;1175;p4"/>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6" name="Google Shape;1176;p4"/>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7" name="Google Shape;1177;p4"/>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8" name="Google Shape;1178;p4"/>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9" name="Google Shape;1179;p4"/>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0" name="Google Shape;1180;p4"/>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1" name="Google Shape;1181;p4"/>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2" name="Google Shape;1182;p4"/>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3" name="Google Shape;1183;p4"/>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4" name="Google Shape;1184;p4"/>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5" name="Google Shape;1185;p4"/>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6" name="Google Shape;1186;p4"/>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7" name="Google Shape;1187;p4"/>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8" name="Google Shape;1188;p4"/>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9" name="Google Shape;1189;p4"/>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0" name="Google Shape;1190;p4"/>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1" name="Google Shape;1191;p4"/>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2" name="Google Shape;1192;p4"/>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3" name="Google Shape;1193;p4"/>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4" name="Google Shape;1194;p4"/>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5" name="Google Shape;1195;p4"/>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6" name="Google Shape;1196;p4"/>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7" name="Google Shape;1197;p4"/>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8" name="Google Shape;1198;p4"/>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9" name="Google Shape;1199;p4"/>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0" name="Google Shape;1200;p4"/>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1" name="Google Shape;1201;p4"/>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2" name="Google Shape;1202;p4"/>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3" name="Google Shape;1203;p4"/>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4" name="Google Shape;1204;p4"/>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5" name="Google Shape;1205;p4"/>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6" name="Google Shape;1206;p4"/>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7" name="Google Shape;1207;p4"/>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8" name="Google Shape;1208;p4"/>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9" name="Google Shape;1209;p4"/>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0" name="Google Shape;1210;p4"/>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1" name="Google Shape;1211;p4"/>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2" name="Google Shape;1212;p4"/>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3" name="Google Shape;1213;p4"/>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4" name="Google Shape;1214;p4"/>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5" name="Google Shape;1215;p4"/>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6" name="Google Shape;1216;p4"/>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7" name="Google Shape;1217;p4"/>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8" name="Google Shape;1218;p4"/>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9" name="Google Shape;1219;p4"/>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0" name="Google Shape;1220;p4"/>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1" name="Google Shape;1221;p4"/>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2" name="Google Shape;1222;p4"/>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3" name="Google Shape;1223;p4"/>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4" name="Google Shape;1224;p4"/>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5" name="Google Shape;1225;p4"/>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6" name="Google Shape;1226;p4"/>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7" name="Google Shape;1227;p4"/>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8" name="Google Shape;1228;p4"/>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9" name="Google Shape;1229;p4"/>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0" name="Google Shape;1230;p4"/>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1" name="Google Shape;1231;p4"/>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2" name="Google Shape;1232;p4"/>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3" name="Google Shape;1233;p4"/>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4" name="Google Shape;1234;p4"/>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5" name="Google Shape;1235;p4"/>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6" name="Google Shape;1236;p4"/>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7" name="Google Shape;1237;p4"/>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8" name="Google Shape;1238;p4"/>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9" name="Google Shape;1239;p4"/>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0" name="Google Shape;1240;p4"/>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1" name="Google Shape;1241;p4"/>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2" name="Google Shape;1242;p4"/>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3" name="Google Shape;1243;p4"/>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4" name="Google Shape;1244;p4"/>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5" name="Google Shape;1245;p4"/>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6" name="Google Shape;1246;p4"/>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7" name="Google Shape;1247;p4"/>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8" name="Google Shape;1248;p4"/>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249" name="Google Shape;1249;p4"/>
          <p:cNvGrpSpPr/>
          <p:nvPr/>
        </p:nvGrpSpPr>
        <p:grpSpPr>
          <a:xfrm rot="10800000">
            <a:off x="8489725" y="38264"/>
            <a:ext cx="2690072" cy="6781736"/>
            <a:chOff x="1588750" y="238125"/>
            <a:chExt cx="2078025" cy="5238750"/>
          </a:xfrm>
        </p:grpSpPr>
        <p:sp>
          <p:nvSpPr>
            <p:cNvPr id="1250" name="Google Shape;1250;p4"/>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51" name="Google Shape;1251;p4"/>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52" name="Google Shape;1252;p4"/>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53" name="Google Shape;1253;p4"/>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54" name="Google Shape;1254;p4"/>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55" name="Google Shape;1255;p4"/>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56" name="Google Shape;1256;p4"/>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57" name="Google Shape;1257;p4"/>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58" name="Google Shape;1258;p4"/>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59" name="Google Shape;1259;p4"/>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0" name="Google Shape;1260;p4"/>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1" name="Google Shape;1261;p4"/>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2" name="Google Shape;1262;p4"/>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3" name="Google Shape;1263;p4"/>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4" name="Google Shape;1264;p4"/>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5" name="Google Shape;1265;p4"/>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6" name="Google Shape;1266;p4"/>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7" name="Google Shape;1267;p4"/>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8" name="Google Shape;1268;p4"/>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9" name="Google Shape;1269;p4"/>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0" name="Google Shape;1270;p4"/>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1" name="Google Shape;1271;p4"/>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2" name="Google Shape;1272;p4"/>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3" name="Google Shape;1273;p4"/>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4" name="Google Shape;1274;p4"/>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5" name="Google Shape;1275;p4"/>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6" name="Google Shape;1276;p4"/>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7" name="Google Shape;1277;p4"/>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8" name="Google Shape;1278;p4"/>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9" name="Google Shape;1279;p4"/>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0" name="Google Shape;1280;p4"/>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1" name="Google Shape;1281;p4"/>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2" name="Google Shape;1282;p4"/>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3" name="Google Shape;1283;p4"/>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4" name="Google Shape;1284;p4"/>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5" name="Google Shape;1285;p4"/>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6" name="Google Shape;1286;p4"/>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7" name="Google Shape;1287;p4"/>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8" name="Google Shape;1288;p4"/>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9" name="Google Shape;1289;p4"/>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0" name="Google Shape;1290;p4"/>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1" name="Google Shape;1291;p4"/>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2" name="Google Shape;1292;p4"/>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3" name="Google Shape;1293;p4"/>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4" name="Google Shape;1294;p4"/>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5" name="Google Shape;1295;p4"/>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6" name="Google Shape;1296;p4"/>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7" name="Google Shape;1297;p4"/>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8" name="Google Shape;1298;p4"/>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9" name="Google Shape;1299;p4"/>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0" name="Google Shape;1300;p4"/>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1" name="Google Shape;1301;p4"/>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2" name="Google Shape;1302;p4"/>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3" name="Google Shape;1303;p4"/>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4" name="Google Shape;1304;p4"/>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5" name="Google Shape;1305;p4"/>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6" name="Google Shape;1306;p4"/>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7" name="Google Shape;1307;p4"/>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8" name="Google Shape;1308;p4"/>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9" name="Google Shape;1309;p4"/>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0" name="Google Shape;1310;p4"/>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1" name="Google Shape;1311;p4"/>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2" name="Google Shape;1312;p4"/>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3" name="Google Shape;1313;p4"/>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4" name="Google Shape;1314;p4"/>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5" name="Google Shape;1315;p4"/>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6" name="Google Shape;1316;p4"/>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7" name="Google Shape;1317;p4"/>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8" name="Google Shape;1318;p4"/>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9" name="Google Shape;1319;p4"/>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0" name="Google Shape;1320;p4"/>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1" name="Google Shape;1321;p4"/>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2" name="Google Shape;1322;p4"/>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3" name="Google Shape;1323;p4"/>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4" name="Google Shape;1324;p4"/>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5" name="Google Shape;1325;p4"/>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6" name="Google Shape;1326;p4"/>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7" name="Google Shape;1327;p4"/>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8" name="Google Shape;1328;p4"/>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9" name="Google Shape;1329;p4"/>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0" name="Google Shape;1330;p4"/>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1" name="Google Shape;1331;p4"/>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2" name="Google Shape;1332;p4"/>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3" name="Google Shape;1333;p4"/>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4" name="Google Shape;1334;p4"/>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5" name="Google Shape;1335;p4"/>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6" name="Google Shape;1336;p4"/>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7" name="Google Shape;1337;p4"/>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8" name="Google Shape;1338;p4"/>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9" name="Google Shape;1339;p4"/>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0" name="Google Shape;1340;p4"/>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1" name="Google Shape;1341;p4"/>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2" name="Google Shape;1342;p4"/>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3" name="Google Shape;1343;p4"/>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4" name="Google Shape;1344;p4"/>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5" name="Google Shape;1345;p4"/>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6" name="Google Shape;1346;p4"/>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7" name="Google Shape;1347;p4"/>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8" name="Google Shape;1348;p4"/>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9" name="Google Shape;1349;p4"/>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0" name="Google Shape;1350;p4"/>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1" name="Google Shape;1351;p4"/>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2" name="Google Shape;1352;p4"/>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3" name="Google Shape;1353;p4"/>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4" name="Google Shape;1354;p4"/>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5" name="Google Shape;1355;p4"/>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6" name="Google Shape;1356;p4"/>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7" name="Google Shape;1357;p4"/>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8" name="Google Shape;1358;p4"/>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9" name="Google Shape;1359;p4"/>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0" name="Google Shape;1360;p4"/>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1" name="Google Shape;1361;p4"/>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2" name="Google Shape;1362;p4"/>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3" name="Google Shape;1363;p4"/>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4" name="Google Shape;1364;p4"/>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5" name="Google Shape;1365;p4"/>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6" name="Google Shape;1366;p4"/>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7" name="Google Shape;1367;p4"/>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8" name="Google Shape;1368;p4"/>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9" name="Google Shape;1369;p4"/>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0" name="Google Shape;1370;p4"/>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1" name="Google Shape;1371;p4"/>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2" name="Google Shape;1372;p4"/>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3" name="Google Shape;1373;p4"/>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4" name="Google Shape;1374;p4"/>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5" name="Google Shape;1375;p4"/>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6" name="Google Shape;1376;p4"/>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7" name="Google Shape;1377;p4"/>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8" name="Google Shape;1378;p4"/>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9" name="Google Shape;1379;p4"/>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80" name="Google Shape;1380;p4"/>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81" name="Google Shape;1381;p4"/>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82" name="Google Shape;1382;p4"/>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83" name="Google Shape;1383;p4"/>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84" name="Google Shape;1384;p4"/>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85" name="Google Shape;1385;p4"/>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86" name="Google Shape;1386;p4"/>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87" name="Google Shape;1387;p4"/>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88" name="Google Shape;1388;p4"/>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89" name="Google Shape;1389;p4"/>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0" name="Google Shape;1390;p4"/>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1" name="Google Shape;1391;p4"/>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2" name="Google Shape;1392;p4"/>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3" name="Google Shape;1393;p4"/>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4" name="Google Shape;1394;p4"/>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5" name="Google Shape;1395;p4"/>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6" name="Google Shape;1396;p4"/>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7" name="Google Shape;1397;p4"/>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8" name="Google Shape;1398;p4"/>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9" name="Google Shape;1399;p4"/>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0" name="Google Shape;1400;p4"/>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1" name="Google Shape;1401;p4"/>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2" name="Google Shape;1402;p4"/>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3" name="Google Shape;1403;p4"/>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4" name="Google Shape;1404;p4"/>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5" name="Google Shape;1405;p4"/>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6" name="Google Shape;1406;p4"/>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7" name="Google Shape;1407;p4"/>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8" name="Google Shape;1408;p4"/>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9" name="Google Shape;1409;p4"/>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0" name="Google Shape;1410;p4"/>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1" name="Google Shape;1411;p4"/>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2" name="Google Shape;1412;p4"/>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3" name="Google Shape;1413;p4"/>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4" name="Google Shape;1414;p4"/>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5" name="Google Shape;1415;p4"/>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6" name="Google Shape;1416;p4"/>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7" name="Google Shape;1417;p4"/>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8" name="Google Shape;1418;p4"/>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9" name="Google Shape;1419;p4"/>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0" name="Google Shape;1420;p4"/>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1" name="Google Shape;1421;p4"/>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2" name="Google Shape;1422;p4"/>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3" name="Google Shape;1423;p4"/>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4" name="Google Shape;1424;p4"/>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5" name="Google Shape;1425;p4"/>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6" name="Google Shape;1426;p4"/>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7" name="Google Shape;1427;p4"/>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8" name="Google Shape;1428;p4"/>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9" name="Google Shape;1429;p4"/>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0" name="Google Shape;1430;p4"/>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1" name="Google Shape;1431;p4"/>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2" name="Google Shape;1432;p4"/>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3" name="Google Shape;1433;p4"/>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4" name="Google Shape;1434;p4"/>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5" name="Google Shape;1435;p4"/>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6" name="Google Shape;1436;p4"/>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7" name="Google Shape;1437;p4"/>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8" name="Google Shape;1438;p4"/>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9" name="Google Shape;1439;p4"/>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0" name="Google Shape;1440;p4"/>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1" name="Google Shape;1441;p4"/>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2" name="Google Shape;1442;p4"/>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3" name="Google Shape;1443;p4"/>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4" name="Google Shape;1444;p4"/>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5" name="Google Shape;1445;p4"/>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6" name="Google Shape;1446;p4"/>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7" name="Google Shape;1447;p4"/>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8" name="Google Shape;1448;p4"/>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9" name="Google Shape;1449;p4"/>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0" name="Google Shape;1450;p4"/>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1" name="Google Shape;1451;p4"/>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2" name="Google Shape;1452;p4"/>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3" name="Google Shape;1453;p4"/>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4" name="Google Shape;1454;p4"/>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5" name="Google Shape;1455;p4"/>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6" name="Google Shape;1456;p4"/>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7" name="Google Shape;1457;p4"/>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8" name="Google Shape;1458;p4"/>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459" name="Google Shape;1459;p4"/>
          <p:cNvGrpSpPr/>
          <p:nvPr/>
        </p:nvGrpSpPr>
        <p:grpSpPr>
          <a:xfrm rot="10800000">
            <a:off x="8489725" y="38264"/>
            <a:ext cx="3079760" cy="6781736"/>
            <a:chOff x="1287725" y="238125"/>
            <a:chExt cx="2379050" cy="5238750"/>
          </a:xfrm>
        </p:grpSpPr>
        <p:sp>
          <p:nvSpPr>
            <p:cNvPr id="1460" name="Google Shape;1460;p4"/>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1" name="Google Shape;1461;p4"/>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2" name="Google Shape;1462;p4"/>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3" name="Google Shape;1463;p4"/>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4" name="Google Shape;1464;p4"/>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5" name="Google Shape;1465;p4"/>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6" name="Google Shape;1466;p4"/>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7" name="Google Shape;1467;p4"/>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8" name="Google Shape;1468;p4"/>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9" name="Google Shape;1469;p4"/>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0" name="Google Shape;1470;p4"/>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1" name="Google Shape;1471;p4"/>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2" name="Google Shape;1472;p4"/>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3" name="Google Shape;1473;p4"/>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4" name="Google Shape;1474;p4"/>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5" name="Google Shape;1475;p4"/>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6" name="Google Shape;1476;p4"/>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7" name="Google Shape;1477;p4"/>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8" name="Google Shape;1478;p4"/>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9" name="Google Shape;1479;p4"/>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0" name="Google Shape;1480;p4"/>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1" name="Google Shape;1481;p4"/>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2" name="Google Shape;1482;p4"/>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3" name="Google Shape;1483;p4"/>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4" name="Google Shape;1484;p4"/>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5" name="Google Shape;1485;p4"/>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6" name="Google Shape;1486;p4"/>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7" name="Google Shape;1487;p4"/>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8" name="Google Shape;1488;p4"/>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9" name="Google Shape;1489;p4"/>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0" name="Google Shape;1490;p4"/>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1" name="Google Shape;1491;p4"/>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2" name="Google Shape;1492;p4"/>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3" name="Google Shape;1493;p4"/>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4" name="Google Shape;1494;p4"/>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5" name="Google Shape;1495;p4"/>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6" name="Google Shape;1496;p4"/>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7" name="Google Shape;1497;p4"/>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8" name="Google Shape;1498;p4"/>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9" name="Google Shape;1499;p4"/>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0" name="Google Shape;1500;p4"/>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1" name="Google Shape;1501;p4"/>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2" name="Google Shape;1502;p4"/>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3" name="Google Shape;1503;p4"/>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4" name="Google Shape;1504;p4"/>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5" name="Google Shape;1505;p4"/>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6" name="Google Shape;1506;p4"/>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7" name="Google Shape;1507;p4"/>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8" name="Google Shape;1508;p4"/>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9" name="Google Shape;1509;p4"/>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10" name="Google Shape;1510;p4"/>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11" name="Google Shape;1511;p4"/>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12" name="Google Shape;1512;p4"/>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13" name="Google Shape;1513;p4"/>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14" name="Google Shape;1514;p4"/>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15" name="Google Shape;1515;p4"/>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16" name="Google Shape;1516;p4"/>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17" name="Google Shape;1517;p4"/>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18" name="Google Shape;1518;p4"/>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19" name="Google Shape;1519;p4"/>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0" name="Google Shape;1520;p4"/>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1" name="Google Shape;1521;p4"/>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2" name="Google Shape;1522;p4"/>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3" name="Google Shape;1523;p4"/>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4" name="Google Shape;1524;p4"/>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5" name="Google Shape;1525;p4"/>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6" name="Google Shape;1526;p4"/>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7" name="Google Shape;1527;p4"/>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8" name="Google Shape;1528;p4"/>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9" name="Google Shape;1529;p4"/>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30" name="Google Shape;1530;p4"/>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31" name="Google Shape;1531;p4"/>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32" name="Google Shape;1532;p4"/>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33" name="Google Shape;1533;p4"/>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34" name="Google Shape;1534;p4"/>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35" name="Google Shape;1535;p4"/>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36" name="Google Shape;1536;p4"/>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37" name="Google Shape;1537;p4"/>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38" name="Google Shape;1538;p4"/>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39" name="Google Shape;1539;p4"/>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40" name="Google Shape;1540;p4"/>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41" name="Google Shape;1541;p4"/>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42" name="Google Shape;1542;p4"/>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43" name="Google Shape;1543;p4"/>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44" name="Google Shape;1544;p4"/>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45" name="Google Shape;1545;p4"/>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46" name="Google Shape;1546;p4"/>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47" name="Google Shape;1547;p4"/>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48" name="Google Shape;1548;p4"/>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49" name="Google Shape;1549;p4"/>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0" name="Google Shape;1550;p4"/>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1" name="Google Shape;1551;p4"/>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2" name="Google Shape;1552;p4"/>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3" name="Google Shape;1553;p4"/>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4" name="Google Shape;1554;p4"/>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5" name="Google Shape;1555;p4"/>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6" name="Google Shape;1556;p4"/>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7" name="Google Shape;1557;p4"/>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8" name="Google Shape;1558;p4"/>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9" name="Google Shape;1559;p4"/>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0" name="Google Shape;1560;p4"/>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1" name="Google Shape;1561;p4"/>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2" name="Google Shape;1562;p4"/>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459138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957733" y="985833"/>
            <a:ext cx="9014800" cy="11432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1565" name="Google Shape;1565;p5"/>
          <p:cNvSpPr txBox="1">
            <a:spLocks noGrp="1"/>
          </p:cNvSpPr>
          <p:nvPr>
            <p:ph type="body" idx="1"/>
          </p:nvPr>
        </p:nvSpPr>
        <p:spPr>
          <a:xfrm>
            <a:off x="957733" y="2311400"/>
            <a:ext cx="9014800" cy="39740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pPr lvl="0"/>
            <a:r>
              <a:rPr lang="en-US"/>
              <a:t>Click to edit Master text styles</a:t>
            </a:r>
          </a:p>
        </p:txBody>
      </p:sp>
      <p:grpSp>
        <p:nvGrpSpPr>
          <p:cNvPr id="1566" name="Google Shape;1566;p5"/>
          <p:cNvGrpSpPr/>
          <p:nvPr/>
        </p:nvGrpSpPr>
        <p:grpSpPr>
          <a:xfrm rot="10800000">
            <a:off x="11801983" y="38276"/>
            <a:ext cx="352016" cy="6781736"/>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624" name="Google Shape;1624;p5"/>
          <p:cNvGrpSpPr/>
          <p:nvPr/>
        </p:nvGrpSpPr>
        <p:grpSpPr>
          <a:xfrm rot="10800000">
            <a:off x="10438095" y="38276"/>
            <a:ext cx="1521044" cy="6781736"/>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687" name="Google Shape;1687;p5"/>
          <p:cNvGrpSpPr/>
          <p:nvPr/>
        </p:nvGrpSpPr>
        <p:grpSpPr>
          <a:xfrm rot="10800000">
            <a:off x="10243269" y="38276"/>
            <a:ext cx="1326185" cy="6586909"/>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789" name="Google Shape;1789;p5"/>
          <p:cNvGrpSpPr/>
          <p:nvPr/>
        </p:nvGrpSpPr>
        <p:grpSpPr>
          <a:xfrm rot="10800000">
            <a:off x="10243269" y="38276"/>
            <a:ext cx="1521044" cy="6781736"/>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840" name="Google Shape;1840;p5"/>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B54C474-2110-4F17-842B-EFCD75349F6D}" type="slidenum">
              <a:rPr lang="en-IN" smtClean="0"/>
              <a:t>‹#›</a:t>
            </a:fld>
            <a:endParaRPr lang="en-IN"/>
          </a:p>
        </p:txBody>
      </p:sp>
    </p:spTree>
    <p:extLst>
      <p:ext uri="{BB962C8B-B14F-4D97-AF65-F5344CB8AC3E}">
        <p14:creationId xmlns:p14="http://schemas.microsoft.com/office/powerpoint/2010/main" val="927409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957733" y="985833"/>
            <a:ext cx="9014800" cy="11432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1843" name="Google Shape;1843;p6"/>
          <p:cNvSpPr txBox="1">
            <a:spLocks noGrp="1"/>
          </p:cNvSpPr>
          <p:nvPr>
            <p:ph type="body" idx="1"/>
          </p:nvPr>
        </p:nvSpPr>
        <p:spPr>
          <a:xfrm>
            <a:off x="957733" y="2350200"/>
            <a:ext cx="4323200" cy="41160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sz="2400"/>
            </a:lvl2pPr>
            <a:lvl3pPr marL="1828754" lvl="2" indent="-457189">
              <a:spcBef>
                <a:spcPts val="0"/>
              </a:spcBef>
              <a:spcAft>
                <a:spcPts val="0"/>
              </a:spcAft>
              <a:buSzPts val="1800"/>
              <a:buChar char="▫"/>
              <a:defRPr sz="2400"/>
            </a:lvl3pPr>
            <a:lvl4pPr marL="2438339" lvl="3" indent="-457189">
              <a:spcBef>
                <a:spcPts val="0"/>
              </a:spcBef>
              <a:spcAft>
                <a:spcPts val="0"/>
              </a:spcAft>
              <a:buSzPts val="1800"/>
              <a:buChar char="▫"/>
              <a:defRPr sz="2400"/>
            </a:lvl4pPr>
            <a:lvl5pPr marL="3047924" lvl="4" indent="-457189">
              <a:spcBef>
                <a:spcPts val="0"/>
              </a:spcBef>
              <a:spcAft>
                <a:spcPts val="0"/>
              </a:spcAft>
              <a:buSzPts val="1800"/>
              <a:buChar char="▫"/>
              <a:defRPr sz="2400"/>
            </a:lvl5pPr>
            <a:lvl6pPr marL="3657509" lvl="5" indent="-457189">
              <a:spcBef>
                <a:spcPts val="0"/>
              </a:spcBef>
              <a:spcAft>
                <a:spcPts val="0"/>
              </a:spcAft>
              <a:buSzPts val="1800"/>
              <a:buChar char="▫"/>
              <a:defRPr sz="2400"/>
            </a:lvl6pPr>
            <a:lvl7pPr marL="4267093" lvl="6" indent="-457189">
              <a:spcBef>
                <a:spcPts val="0"/>
              </a:spcBef>
              <a:spcAft>
                <a:spcPts val="0"/>
              </a:spcAft>
              <a:buSzPts val="1800"/>
              <a:buChar char="●"/>
              <a:defRPr sz="2400"/>
            </a:lvl7pPr>
            <a:lvl8pPr marL="4876678" lvl="7" indent="-457189">
              <a:spcBef>
                <a:spcPts val="0"/>
              </a:spcBef>
              <a:spcAft>
                <a:spcPts val="0"/>
              </a:spcAft>
              <a:buSzPts val="1800"/>
              <a:buChar char="○"/>
              <a:defRPr sz="2400"/>
            </a:lvl8pPr>
            <a:lvl9pPr marL="5486263" lvl="8" indent="-457189">
              <a:spcBef>
                <a:spcPts val="0"/>
              </a:spcBef>
              <a:spcAft>
                <a:spcPts val="0"/>
              </a:spcAft>
              <a:buSzPts val="1800"/>
              <a:buChar char="■"/>
              <a:defRPr sz="2400"/>
            </a:lvl9pPr>
          </a:lstStyle>
          <a:p>
            <a:pPr lvl="0"/>
            <a:r>
              <a:rPr lang="en-US"/>
              <a:t>Click to edit Master text styles</a:t>
            </a:r>
          </a:p>
        </p:txBody>
      </p:sp>
      <p:sp>
        <p:nvSpPr>
          <p:cNvPr id="1844" name="Google Shape;1844;p6"/>
          <p:cNvSpPr txBox="1">
            <a:spLocks noGrp="1"/>
          </p:cNvSpPr>
          <p:nvPr>
            <p:ph type="body" idx="2"/>
          </p:nvPr>
        </p:nvSpPr>
        <p:spPr>
          <a:xfrm>
            <a:off x="5541428" y="2350200"/>
            <a:ext cx="4323200" cy="4116000"/>
          </a:xfrm>
          <a:prstGeom prst="rect">
            <a:avLst/>
          </a:prstGeom>
        </p:spPr>
        <p:txBody>
          <a:bodyPr spcFirstLastPara="1" wrap="square" lIns="91425" tIns="91425" rIns="91425" bIns="91425" anchor="t" anchorCtr="0">
            <a:noAutofit/>
          </a:bodyPr>
          <a:lstStyle>
            <a:lvl1pPr marL="609585" lvl="0" indent="-457189">
              <a:spcBef>
                <a:spcPts val="800"/>
              </a:spcBef>
              <a:spcAft>
                <a:spcPts val="0"/>
              </a:spcAft>
              <a:buSzPts val="1800"/>
              <a:buChar char="▪"/>
              <a:defRPr sz="2400"/>
            </a:lvl1pPr>
            <a:lvl2pPr marL="1219170" lvl="1" indent="-457189">
              <a:spcBef>
                <a:spcPts val="0"/>
              </a:spcBef>
              <a:spcAft>
                <a:spcPts val="0"/>
              </a:spcAft>
              <a:buSzPts val="1800"/>
              <a:buChar char="▫"/>
              <a:defRPr sz="2400"/>
            </a:lvl2pPr>
            <a:lvl3pPr marL="1828754" lvl="2" indent="-457189">
              <a:spcBef>
                <a:spcPts val="0"/>
              </a:spcBef>
              <a:spcAft>
                <a:spcPts val="0"/>
              </a:spcAft>
              <a:buSzPts val="1800"/>
              <a:buChar char="▫"/>
              <a:defRPr sz="2400"/>
            </a:lvl3pPr>
            <a:lvl4pPr marL="2438339" lvl="3" indent="-457189">
              <a:spcBef>
                <a:spcPts val="0"/>
              </a:spcBef>
              <a:spcAft>
                <a:spcPts val="0"/>
              </a:spcAft>
              <a:buSzPts val="1800"/>
              <a:buChar char="▫"/>
              <a:defRPr sz="2400"/>
            </a:lvl4pPr>
            <a:lvl5pPr marL="3047924" lvl="4" indent="-457189">
              <a:spcBef>
                <a:spcPts val="0"/>
              </a:spcBef>
              <a:spcAft>
                <a:spcPts val="0"/>
              </a:spcAft>
              <a:buSzPts val="1800"/>
              <a:buChar char="▫"/>
              <a:defRPr sz="2400"/>
            </a:lvl5pPr>
            <a:lvl6pPr marL="3657509" lvl="5" indent="-457189">
              <a:spcBef>
                <a:spcPts val="0"/>
              </a:spcBef>
              <a:spcAft>
                <a:spcPts val="0"/>
              </a:spcAft>
              <a:buSzPts val="1800"/>
              <a:buChar char="▫"/>
              <a:defRPr sz="2400"/>
            </a:lvl6pPr>
            <a:lvl7pPr marL="4267093" lvl="6" indent="-457189">
              <a:spcBef>
                <a:spcPts val="0"/>
              </a:spcBef>
              <a:spcAft>
                <a:spcPts val="0"/>
              </a:spcAft>
              <a:buSzPts val="1800"/>
              <a:buChar char="●"/>
              <a:defRPr sz="2400"/>
            </a:lvl7pPr>
            <a:lvl8pPr marL="4876678" lvl="7" indent="-457189">
              <a:spcBef>
                <a:spcPts val="0"/>
              </a:spcBef>
              <a:spcAft>
                <a:spcPts val="0"/>
              </a:spcAft>
              <a:buSzPts val="1800"/>
              <a:buChar char="○"/>
              <a:defRPr sz="2400"/>
            </a:lvl8pPr>
            <a:lvl9pPr marL="5486263" lvl="8" indent="-457189">
              <a:spcBef>
                <a:spcPts val="0"/>
              </a:spcBef>
              <a:spcAft>
                <a:spcPts val="0"/>
              </a:spcAft>
              <a:buSzPts val="1800"/>
              <a:buChar char="■"/>
              <a:defRPr sz="2400"/>
            </a:lvl9pPr>
          </a:lstStyle>
          <a:p>
            <a:pPr lvl="0"/>
            <a:r>
              <a:rPr lang="en-US"/>
              <a:t>Click to edit Master text styles</a:t>
            </a:r>
          </a:p>
        </p:txBody>
      </p:sp>
      <p:sp>
        <p:nvSpPr>
          <p:cNvPr id="1845" name="Google Shape;1845;p6"/>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B54C474-2110-4F17-842B-EFCD75349F6D}" type="slidenum">
              <a:rPr lang="en-IN" smtClean="0"/>
              <a:t>‹#›</a:t>
            </a:fld>
            <a:endParaRPr lang="en-IN"/>
          </a:p>
        </p:txBody>
      </p:sp>
      <p:grpSp>
        <p:nvGrpSpPr>
          <p:cNvPr id="1846" name="Google Shape;1846;p6"/>
          <p:cNvGrpSpPr/>
          <p:nvPr/>
        </p:nvGrpSpPr>
        <p:grpSpPr>
          <a:xfrm rot="10800000">
            <a:off x="11801983" y="38276"/>
            <a:ext cx="352016" cy="6781736"/>
            <a:chOff x="5307800" y="238125"/>
            <a:chExt cx="271925" cy="5238750"/>
          </a:xfrm>
        </p:grpSpPr>
        <p:sp>
          <p:nvSpPr>
            <p:cNvPr id="1847" name="Google Shape;1847;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48" name="Google Shape;1848;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49" name="Google Shape;1849;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50" name="Google Shape;1850;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51" name="Google Shape;1851;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52" name="Google Shape;1852;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53" name="Google Shape;1853;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54" name="Google Shape;1854;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55" name="Google Shape;1855;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56" name="Google Shape;1856;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57" name="Google Shape;1857;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58" name="Google Shape;1858;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59" name="Google Shape;1859;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60" name="Google Shape;1860;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61" name="Google Shape;1861;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62" name="Google Shape;1862;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63" name="Google Shape;1863;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64" name="Google Shape;1864;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65" name="Google Shape;1865;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66" name="Google Shape;1866;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67" name="Google Shape;1867;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68" name="Google Shape;1868;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69" name="Google Shape;1869;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0" name="Google Shape;1870;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1" name="Google Shape;1871;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2" name="Google Shape;1872;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3" name="Google Shape;1873;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4" name="Google Shape;1874;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5" name="Google Shape;1875;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6" name="Google Shape;1876;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7" name="Google Shape;1877;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8" name="Google Shape;1878;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9" name="Google Shape;1879;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0" name="Google Shape;1880;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1" name="Google Shape;1881;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2" name="Google Shape;1882;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3" name="Google Shape;1883;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4" name="Google Shape;1884;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5" name="Google Shape;1885;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6" name="Google Shape;1886;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7" name="Google Shape;1887;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8" name="Google Shape;1888;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9" name="Google Shape;1889;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90" name="Google Shape;1890;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91" name="Google Shape;1891;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92" name="Google Shape;1892;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93" name="Google Shape;1893;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94" name="Google Shape;1894;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95" name="Google Shape;1895;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96" name="Google Shape;1896;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97" name="Google Shape;1897;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98" name="Google Shape;1898;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99" name="Google Shape;1899;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00" name="Google Shape;1900;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01" name="Google Shape;1901;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02" name="Google Shape;1902;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03" name="Google Shape;1903;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904" name="Google Shape;1904;p6"/>
          <p:cNvGrpSpPr/>
          <p:nvPr/>
        </p:nvGrpSpPr>
        <p:grpSpPr>
          <a:xfrm rot="10800000">
            <a:off x="10438095" y="38276"/>
            <a:ext cx="1521044" cy="6781736"/>
            <a:chOff x="5458325" y="238125"/>
            <a:chExt cx="1174975" cy="5238750"/>
          </a:xfrm>
        </p:grpSpPr>
        <p:sp>
          <p:nvSpPr>
            <p:cNvPr id="1905" name="Google Shape;1905;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06" name="Google Shape;1906;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07" name="Google Shape;1907;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08" name="Google Shape;1908;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09" name="Google Shape;1909;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0" name="Google Shape;1910;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1" name="Google Shape;1911;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2" name="Google Shape;1912;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3" name="Google Shape;1913;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4" name="Google Shape;1914;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5" name="Google Shape;1915;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6" name="Google Shape;1916;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7" name="Google Shape;1917;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8" name="Google Shape;1918;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9" name="Google Shape;1919;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0" name="Google Shape;1920;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1" name="Google Shape;1921;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2" name="Google Shape;1922;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3" name="Google Shape;1923;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4" name="Google Shape;1924;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5" name="Google Shape;1925;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6" name="Google Shape;1926;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7" name="Google Shape;1927;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8" name="Google Shape;1928;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9" name="Google Shape;1929;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0" name="Google Shape;1930;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1" name="Google Shape;1931;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2" name="Google Shape;1932;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3" name="Google Shape;1933;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4" name="Google Shape;1934;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5" name="Google Shape;1935;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6" name="Google Shape;1936;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7" name="Google Shape;1937;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8" name="Google Shape;1938;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9" name="Google Shape;1939;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0" name="Google Shape;1940;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1" name="Google Shape;1941;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2" name="Google Shape;1942;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3" name="Google Shape;1943;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4" name="Google Shape;1944;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5" name="Google Shape;1945;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6" name="Google Shape;1946;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7" name="Google Shape;1947;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8" name="Google Shape;1948;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9" name="Google Shape;1949;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0" name="Google Shape;1950;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1" name="Google Shape;1951;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2" name="Google Shape;1952;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3" name="Google Shape;1953;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4" name="Google Shape;1954;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5" name="Google Shape;1955;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6" name="Google Shape;1956;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7" name="Google Shape;1957;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8" name="Google Shape;1958;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9" name="Google Shape;1959;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0" name="Google Shape;1960;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1" name="Google Shape;1961;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2" name="Google Shape;1962;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3" name="Google Shape;1963;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4" name="Google Shape;1964;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5" name="Google Shape;1965;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6" name="Google Shape;1966;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967" name="Google Shape;1967;p6"/>
          <p:cNvGrpSpPr/>
          <p:nvPr/>
        </p:nvGrpSpPr>
        <p:grpSpPr>
          <a:xfrm rot="10800000">
            <a:off x="10243269" y="38276"/>
            <a:ext cx="1326185" cy="6586909"/>
            <a:chOff x="5759350" y="388625"/>
            <a:chExt cx="1024450" cy="5088250"/>
          </a:xfrm>
        </p:grpSpPr>
        <p:sp>
          <p:nvSpPr>
            <p:cNvPr id="1968" name="Google Shape;1968;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9" name="Google Shape;1969;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0" name="Google Shape;1970;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1" name="Google Shape;1971;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2" name="Google Shape;1972;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3" name="Google Shape;1973;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4" name="Google Shape;1974;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5" name="Google Shape;1975;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6" name="Google Shape;1976;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7" name="Google Shape;1977;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8" name="Google Shape;1978;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9" name="Google Shape;1979;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0" name="Google Shape;1980;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1" name="Google Shape;1981;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2" name="Google Shape;1982;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3" name="Google Shape;1983;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4" name="Google Shape;1984;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5" name="Google Shape;1985;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6" name="Google Shape;1986;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7" name="Google Shape;1987;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8" name="Google Shape;1988;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9" name="Google Shape;1989;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0" name="Google Shape;1990;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1" name="Google Shape;1991;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2" name="Google Shape;1992;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3" name="Google Shape;1993;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4" name="Google Shape;1994;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5" name="Google Shape;1995;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6" name="Google Shape;1996;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7" name="Google Shape;1997;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8" name="Google Shape;1998;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9" name="Google Shape;1999;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0" name="Google Shape;2000;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1" name="Google Shape;2001;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2" name="Google Shape;2002;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3" name="Google Shape;2003;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4" name="Google Shape;2004;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5" name="Google Shape;2005;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6" name="Google Shape;2006;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7" name="Google Shape;2007;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8" name="Google Shape;2008;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9" name="Google Shape;2009;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0" name="Google Shape;2010;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1" name="Google Shape;2011;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2" name="Google Shape;2012;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3" name="Google Shape;2013;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4" name="Google Shape;2014;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5" name="Google Shape;2015;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6" name="Google Shape;2016;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7" name="Google Shape;2017;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8" name="Google Shape;2018;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9" name="Google Shape;2019;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0" name="Google Shape;2020;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1" name="Google Shape;2021;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2" name="Google Shape;2022;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3" name="Google Shape;2023;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4" name="Google Shape;2024;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5" name="Google Shape;2025;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6" name="Google Shape;2026;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7" name="Google Shape;2027;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8" name="Google Shape;2028;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9" name="Google Shape;2029;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0" name="Google Shape;2030;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1" name="Google Shape;2031;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2" name="Google Shape;2032;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3" name="Google Shape;2033;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4" name="Google Shape;2034;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5" name="Google Shape;2035;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6" name="Google Shape;2036;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7" name="Google Shape;2037;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8" name="Google Shape;2038;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9" name="Google Shape;2039;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0" name="Google Shape;2040;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1" name="Google Shape;2041;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2" name="Google Shape;2042;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3" name="Google Shape;2043;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4" name="Google Shape;2044;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5" name="Google Shape;2045;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6" name="Google Shape;2046;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7" name="Google Shape;2047;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8" name="Google Shape;2048;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9" name="Google Shape;2049;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0" name="Google Shape;2050;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1" name="Google Shape;2051;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2" name="Google Shape;2052;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3" name="Google Shape;2053;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4" name="Google Shape;2054;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5" name="Google Shape;2055;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6" name="Google Shape;2056;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7" name="Google Shape;2057;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8" name="Google Shape;2058;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9" name="Google Shape;2059;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0" name="Google Shape;2060;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1" name="Google Shape;2061;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2" name="Google Shape;2062;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3" name="Google Shape;2063;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4" name="Google Shape;2064;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5" name="Google Shape;2065;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6" name="Google Shape;2066;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7" name="Google Shape;2067;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8" name="Google Shape;2068;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069" name="Google Shape;2069;p6"/>
          <p:cNvGrpSpPr/>
          <p:nvPr/>
        </p:nvGrpSpPr>
        <p:grpSpPr>
          <a:xfrm rot="10800000">
            <a:off x="10243269" y="38276"/>
            <a:ext cx="1521044" cy="6781736"/>
            <a:chOff x="5608825" y="238125"/>
            <a:chExt cx="1174975" cy="5238750"/>
          </a:xfrm>
        </p:grpSpPr>
        <p:sp>
          <p:nvSpPr>
            <p:cNvPr id="2070" name="Google Shape;2070;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1" name="Google Shape;2071;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2" name="Google Shape;2072;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3" name="Google Shape;2073;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4" name="Google Shape;2074;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5" name="Google Shape;2075;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6" name="Google Shape;2076;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7" name="Google Shape;2077;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8" name="Google Shape;2078;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9" name="Google Shape;2079;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0" name="Google Shape;2080;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1" name="Google Shape;2081;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2" name="Google Shape;2082;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3" name="Google Shape;2083;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4" name="Google Shape;2084;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5" name="Google Shape;2085;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6" name="Google Shape;2086;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7" name="Google Shape;2087;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8" name="Google Shape;2088;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9" name="Google Shape;2089;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0" name="Google Shape;2090;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1" name="Google Shape;2091;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2" name="Google Shape;2092;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3" name="Google Shape;2093;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4" name="Google Shape;2094;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5" name="Google Shape;2095;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6" name="Google Shape;2096;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7" name="Google Shape;2097;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8" name="Google Shape;2098;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9" name="Google Shape;2099;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0" name="Google Shape;2100;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1" name="Google Shape;2101;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2" name="Google Shape;2102;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3" name="Google Shape;2103;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4" name="Google Shape;2104;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5" name="Google Shape;2105;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6" name="Google Shape;2106;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7" name="Google Shape;2107;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8" name="Google Shape;2108;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9" name="Google Shape;2109;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0" name="Google Shape;2110;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1" name="Google Shape;2111;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2" name="Google Shape;2112;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3" name="Google Shape;2113;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4" name="Google Shape;2114;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5" name="Google Shape;2115;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6" name="Google Shape;2116;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7" name="Google Shape;2117;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8" name="Google Shape;2118;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9" name="Google Shape;2119;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1704917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2120"/>
        <p:cNvGrpSpPr/>
        <p:nvPr/>
      </p:nvGrpSpPr>
      <p:grpSpPr>
        <a:xfrm>
          <a:off x="0" y="0"/>
          <a:ext cx="0" cy="0"/>
          <a:chOff x="0" y="0"/>
          <a:chExt cx="0" cy="0"/>
        </a:xfrm>
      </p:grpSpPr>
      <p:sp>
        <p:nvSpPr>
          <p:cNvPr id="2121" name="Google Shape;2121;p7"/>
          <p:cNvSpPr txBox="1">
            <a:spLocks noGrp="1"/>
          </p:cNvSpPr>
          <p:nvPr>
            <p:ph type="title"/>
          </p:nvPr>
        </p:nvSpPr>
        <p:spPr>
          <a:xfrm>
            <a:off x="957733" y="985833"/>
            <a:ext cx="9014800" cy="1143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2122" name="Google Shape;2122;p7"/>
          <p:cNvSpPr txBox="1">
            <a:spLocks noGrp="1"/>
          </p:cNvSpPr>
          <p:nvPr>
            <p:ph type="body" idx="1"/>
          </p:nvPr>
        </p:nvSpPr>
        <p:spPr>
          <a:xfrm>
            <a:off x="957733" y="2340633"/>
            <a:ext cx="2905600" cy="41256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a:t>Click to edit Master text styles</a:t>
            </a:r>
          </a:p>
        </p:txBody>
      </p:sp>
      <p:sp>
        <p:nvSpPr>
          <p:cNvPr id="2123" name="Google Shape;2123;p7"/>
          <p:cNvSpPr txBox="1">
            <a:spLocks noGrp="1"/>
          </p:cNvSpPr>
          <p:nvPr>
            <p:ph type="body" idx="2"/>
          </p:nvPr>
        </p:nvSpPr>
        <p:spPr>
          <a:xfrm>
            <a:off x="4012351" y="2340633"/>
            <a:ext cx="2905600" cy="41256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a:t>Click to edit Master text styles</a:t>
            </a:r>
          </a:p>
        </p:txBody>
      </p:sp>
      <p:sp>
        <p:nvSpPr>
          <p:cNvPr id="2124" name="Google Shape;2124;p7"/>
          <p:cNvSpPr txBox="1">
            <a:spLocks noGrp="1"/>
          </p:cNvSpPr>
          <p:nvPr>
            <p:ph type="body" idx="3"/>
          </p:nvPr>
        </p:nvSpPr>
        <p:spPr>
          <a:xfrm>
            <a:off x="7066968" y="2340633"/>
            <a:ext cx="2905600" cy="41256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a:t>Click to edit Master text styles</a:t>
            </a:r>
          </a:p>
        </p:txBody>
      </p:sp>
      <p:sp>
        <p:nvSpPr>
          <p:cNvPr id="2125" name="Google Shape;2125;p7"/>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B54C474-2110-4F17-842B-EFCD75349F6D}" type="slidenum">
              <a:rPr lang="en-IN" smtClean="0"/>
              <a:t>‹#›</a:t>
            </a:fld>
            <a:endParaRPr lang="en-IN"/>
          </a:p>
        </p:txBody>
      </p:sp>
      <p:grpSp>
        <p:nvGrpSpPr>
          <p:cNvPr id="2126" name="Google Shape;2126;p7"/>
          <p:cNvGrpSpPr/>
          <p:nvPr/>
        </p:nvGrpSpPr>
        <p:grpSpPr>
          <a:xfrm rot="10800000">
            <a:off x="11801983" y="38276"/>
            <a:ext cx="352016" cy="6781736"/>
            <a:chOff x="5307800" y="238125"/>
            <a:chExt cx="271925" cy="5238750"/>
          </a:xfrm>
        </p:grpSpPr>
        <p:sp>
          <p:nvSpPr>
            <p:cNvPr id="2127" name="Google Shape;2127;p7"/>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8" name="Google Shape;2128;p7"/>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9" name="Google Shape;2129;p7"/>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0" name="Google Shape;2130;p7"/>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1" name="Google Shape;2131;p7"/>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2" name="Google Shape;2132;p7"/>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3" name="Google Shape;2133;p7"/>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4" name="Google Shape;2134;p7"/>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5" name="Google Shape;2135;p7"/>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6" name="Google Shape;2136;p7"/>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7" name="Google Shape;2137;p7"/>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8" name="Google Shape;2138;p7"/>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9" name="Google Shape;2139;p7"/>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0" name="Google Shape;2140;p7"/>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1" name="Google Shape;2141;p7"/>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2" name="Google Shape;2142;p7"/>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3" name="Google Shape;2143;p7"/>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4" name="Google Shape;2144;p7"/>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5" name="Google Shape;2145;p7"/>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6" name="Google Shape;2146;p7"/>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7" name="Google Shape;2147;p7"/>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8" name="Google Shape;2148;p7"/>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9" name="Google Shape;2149;p7"/>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0" name="Google Shape;2150;p7"/>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1" name="Google Shape;2151;p7"/>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2" name="Google Shape;2152;p7"/>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3" name="Google Shape;2153;p7"/>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4" name="Google Shape;2154;p7"/>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5" name="Google Shape;2155;p7"/>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6" name="Google Shape;2156;p7"/>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7" name="Google Shape;2157;p7"/>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8" name="Google Shape;2158;p7"/>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9" name="Google Shape;2159;p7"/>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0" name="Google Shape;2160;p7"/>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1" name="Google Shape;2161;p7"/>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2" name="Google Shape;2162;p7"/>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3" name="Google Shape;2163;p7"/>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4" name="Google Shape;2164;p7"/>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5" name="Google Shape;2165;p7"/>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6" name="Google Shape;2166;p7"/>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7" name="Google Shape;2167;p7"/>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8" name="Google Shape;2168;p7"/>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9" name="Google Shape;2169;p7"/>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0" name="Google Shape;2170;p7"/>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1" name="Google Shape;2171;p7"/>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2" name="Google Shape;2172;p7"/>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3" name="Google Shape;2173;p7"/>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4" name="Google Shape;2174;p7"/>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5" name="Google Shape;2175;p7"/>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6" name="Google Shape;2176;p7"/>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7" name="Google Shape;2177;p7"/>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8" name="Google Shape;2178;p7"/>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9" name="Google Shape;2179;p7"/>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0" name="Google Shape;2180;p7"/>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1" name="Google Shape;2181;p7"/>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2" name="Google Shape;2182;p7"/>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3" name="Google Shape;2183;p7"/>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184" name="Google Shape;2184;p7"/>
          <p:cNvGrpSpPr/>
          <p:nvPr/>
        </p:nvGrpSpPr>
        <p:grpSpPr>
          <a:xfrm rot="10800000">
            <a:off x="10438095" y="38276"/>
            <a:ext cx="1521044" cy="6781736"/>
            <a:chOff x="5458325" y="238125"/>
            <a:chExt cx="1174975" cy="5238750"/>
          </a:xfrm>
        </p:grpSpPr>
        <p:sp>
          <p:nvSpPr>
            <p:cNvPr id="2185" name="Google Shape;2185;p7"/>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6" name="Google Shape;2186;p7"/>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7" name="Google Shape;2187;p7"/>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8" name="Google Shape;2188;p7"/>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9" name="Google Shape;2189;p7"/>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90" name="Google Shape;2190;p7"/>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91" name="Google Shape;2191;p7"/>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92" name="Google Shape;2192;p7"/>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93" name="Google Shape;2193;p7"/>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94" name="Google Shape;2194;p7"/>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95" name="Google Shape;2195;p7"/>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96" name="Google Shape;2196;p7"/>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97" name="Google Shape;2197;p7"/>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98" name="Google Shape;2198;p7"/>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99" name="Google Shape;2199;p7"/>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0" name="Google Shape;2200;p7"/>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1" name="Google Shape;2201;p7"/>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2" name="Google Shape;2202;p7"/>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3" name="Google Shape;2203;p7"/>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4" name="Google Shape;2204;p7"/>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5" name="Google Shape;2205;p7"/>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6" name="Google Shape;2206;p7"/>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7" name="Google Shape;2207;p7"/>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8" name="Google Shape;2208;p7"/>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9" name="Google Shape;2209;p7"/>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10" name="Google Shape;2210;p7"/>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11" name="Google Shape;2211;p7"/>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12" name="Google Shape;2212;p7"/>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13" name="Google Shape;2213;p7"/>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14" name="Google Shape;2214;p7"/>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15" name="Google Shape;2215;p7"/>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16" name="Google Shape;2216;p7"/>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17" name="Google Shape;2217;p7"/>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18" name="Google Shape;2218;p7"/>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19" name="Google Shape;2219;p7"/>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20" name="Google Shape;2220;p7"/>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21" name="Google Shape;2221;p7"/>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22" name="Google Shape;2222;p7"/>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23" name="Google Shape;2223;p7"/>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24" name="Google Shape;2224;p7"/>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25" name="Google Shape;2225;p7"/>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26" name="Google Shape;2226;p7"/>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27" name="Google Shape;2227;p7"/>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28" name="Google Shape;2228;p7"/>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29" name="Google Shape;2229;p7"/>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0" name="Google Shape;2230;p7"/>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1" name="Google Shape;2231;p7"/>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2" name="Google Shape;2232;p7"/>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3" name="Google Shape;2233;p7"/>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4" name="Google Shape;2234;p7"/>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5" name="Google Shape;2235;p7"/>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6" name="Google Shape;2236;p7"/>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7" name="Google Shape;2237;p7"/>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8" name="Google Shape;2238;p7"/>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9" name="Google Shape;2239;p7"/>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0" name="Google Shape;2240;p7"/>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1" name="Google Shape;2241;p7"/>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2" name="Google Shape;2242;p7"/>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3" name="Google Shape;2243;p7"/>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4" name="Google Shape;2244;p7"/>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5" name="Google Shape;2245;p7"/>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6" name="Google Shape;2246;p7"/>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247" name="Google Shape;2247;p7"/>
          <p:cNvGrpSpPr/>
          <p:nvPr/>
        </p:nvGrpSpPr>
        <p:grpSpPr>
          <a:xfrm rot="10800000">
            <a:off x="10243269" y="38276"/>
            <a:ext cx="1326185" cy="6586909"/>
            <a:chOff x="5759350" y="388625"/>
            <a:chExt cx="1024450" cy="5088250"/>
          </a:xfrm>
        </p:grpSpPr>
        <p:sp>
          <p:nvSpPr>
            <p:cNvPr id="2248" name="Google Shape;2248;p7"/>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9" name="Google Shape;2249;p7"/>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0" name="Google Shape;2250;p7"/>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1" name="Google Shape;2251;p7"/>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2" name="Google Shape;2252;p7"/>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3" name="Google Shape;2253;p7"/>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4" name="Google Shape;2254;p7"/>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5" name="Google Shape;2255;p7"/>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6" name="Google Shape;2256;p7"/>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7" name="Google Shape;2257;p7"/>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8" name="Google Shape;2258;p7"/>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9" name="Google Shape;2259;p7"/>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0" name="Google Shape;2260;p7"/>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1" name="Google Shape;2261;p7"/>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2" name="Google Shape;2262;p7"/>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3" name="Google Shape;2263;p7"/>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4" name="Google Shape;2264;p7"/>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5" name="Google Shape;2265;p7"/>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6" name="Google Shape;2266;p7"/>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7" name="Google Shape;2267;p7"/>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8" name="Google Shape;2268;p7"/>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9" name="Google Shape;2269;p7"/>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0" name="Google Shape;2270;p7"/>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1" name="Google Shape;2271;p7"/>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2" name="Google Shape;2272;p7"/>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3" name="Google Shape;2273;p7"/>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4" name="Google Shape;2274;p7"/>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5" name="Google Shape;2275;p7"/>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6" name="Google Shape;2276;p7"/>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7" name="Google Shape;2277;p7"/>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8" name="Google Shape;2278;p7"/>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9" name="Google Shape;2279;p7"/>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80" name="Google Shape;2280;p7"/>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81" name="Google Shape;2281;p7"/>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82" name="Google Shape;2282;p7"/>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83" name="Google Shape;2283;p7"/>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84" name="Google Shape;2284;p7"/>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85" name="Google Shape;2285;p7"/>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86" name="Google Shape;2286;p7"/>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87" name="Google Shape;2287;p7"/>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88" name="Google Shape;2288;p7"/>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89" name="Google Shape;2289;p7"/>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0" name="Google Shape;2290;p7"/>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1" name="Google Shape;2291;p7"/>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2" name="Google Shape;2292;p7"/>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3" name="Google Shape;2293;p7"/>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4" name="Google Shape;2294;p7"/>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5" name="Google Shape;2295;p7"/>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6" name="Google Shape;2296;p7"/>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7" name="Google Shape;2297;p7"/>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8" name="Google Shape;2298;p7"/>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9" name="Google Shape;2299;p7"/>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0" name="Google Shape;2300;p7"/>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1" name="Google Shape;2301;p7"/>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2" name="Google Shape;2302;p7"/>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3" name="Google Shape;2303;p7"/>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4" name="Google Shape;2304;p7"/>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5" name="Google Shape;2305;p7"/>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6" name="Google Shape;2306;p7"/>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7" name="Google Shape;2307;p7"/>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8" name="Google Shape;2308;p7"/>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9" name="Google Shape;2309;p7"/>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0" name="Google Shape;2310;p7"/>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1" name="Google Shape;2311;p7"/>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2" name="Google Shape;2312;p7"/>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3" name="Google Shape;2313;p7"/>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4" name="Google Shape;2314;p7"/>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5" name="Google Shape;2315;p7"/>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6" name="Google Shape;2316;p7"/>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7" name="Google Shape;2317;p7"/>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8" name="Google Shape;2318;p7"/>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9" name="Google Shape;2319;p7"/>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0" name="Google Shape;2320;p7"/>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1" name="Google Shape;2321;p7"/>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2" name="Google Shape;2322;p7"/>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3" name="Google Shape;2323;p7"/>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4" name="Google Shape;2324;p7"/>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5" name="Google Shape;2325;p7"/>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6" name="Google Shape;2326;p7"/>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7" name="Google Shape;2327;p7"/>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8" name="Google Shape;2328;p7"/>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9" name="Google Shape;2329;p7"/>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0" name="Google Shape;2330;p7"/>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1" name="Google Shape;2331;p7"/>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2" name="Google Shape;2332;p7"/>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3" name="Google Shape;2333;p7"/>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4" name="Google Shape;2334;p7"/>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5" name="Google Shape;2335;p7"/>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6" name="Google Shape;2336;p7"/>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7" name="Google Shape;2337;p7"/>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8" name="Google Shape;2338;p7"/>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9" name="Google Shape;2339;p7"/>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0" name="Google Shape;2340;p7"/>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1" name="Google Shape;2341;p7"/>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2" name="Google Shape;2342;p7"/>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3" name="Google Shape;2343;p7"/>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4" name="Google Shape;2344;p7"/>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5" name="Google Shape;2345;p7"/>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6" name="Google Shape;2346;p7"/>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7" name="Google Shape;2347;p7"/>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8" name="Google Shape;2348;p7"/>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349" name="Google Shape;2349;p7"/>
          <p:cNvGrpSpPr/>
          <p:nvPr/>
        </p:nvGrpSpPr>
        <p:grpSpPr>
          <a:xfrm rot="10800000">
            <a:off x="10243269" y="38276"/>
            <a:ext cx="1521044" cy="6781736"/>
            <a:chOff x="5608825" y="238125"/>
            <a:chExt cx="1174975" cy="5238750"/>
          </a:xfrm>
        </p:grpSpPr>
        <p:sp>
          <p:nvSpPr>
            <p:cNvPr id="2350" name="Google Shape;2350;p7"/>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1" name="Google Shape;2351;p7"/>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2" name="Google Shape;2352;p7"/>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3" name="Google Shape;2353;p7"/>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4" name="Google Shape;2354;p7"/>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5" name="Google Shape;2355;p7"/>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6" name="Google Shape;2356;p7"/>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7" name="Google Shape;2357;p7"/>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8" name="Google Shape;2358;p7"/>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9" name="Google Shape;2359;p7"/>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0" name="Google Shape;2360;p7"/>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1" name="Google Shape;2361;p7"/>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2" name="Google Shape;2362;p7"/>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3" name="Google Shape;2363;p7"/>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4" name="Google Shape;2364;p7"/>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5" name="Google Shape;2365;p7"/>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6" name="Google Shape;2366;p7"/>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7" name="Google Shape;2367;p7"/>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8" name="Google Shape;2368;p7"/>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9" name="Google Shape;2369;p7"/>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0" name="Google Shape;2370;p7"/>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1" name="Google Shape;2371;p7"/>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2" name="Google Shape;2372;p7"/>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3" name="Google Shape;2373;p7"/>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4" name="Google Shape;2374;p7"/>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5" name="Google Shape;2375;p7"/>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6" name="Google Shape;2376;p7"/>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7" name="Google Shape;2377;p7"/>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8" name="Google Shape;2378;p7"/>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9" name="Google Shape;2379;p7"/>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0" name="Google Shape;2380;p7"/>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1" name="Google Shape;2381;p7"/>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2" name="Google Shape;2382;p7"/>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3" name="Google Shape;2383;p7"/>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4" name="Google Shape;2384;p7"/>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5" name="Google Shape;2385;p7"/>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6" name="Google Shape;2386;p7"/>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7" name="Google Shape;2387;p7"/>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8" name="Google Shape;2388;p7"/>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9" name="Google Shape;2389;p7"/>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0" name="Google Shape;2390;p7"/>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1" name="Google Shape;2391;p7"/>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2" name="Google Shape;2392;p7"/>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3" name="Google Shape;2393;p7"/>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4" name="Google Shape;2394;p7"/>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5" name="Google Shape;2395;p7"/>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6" name="Google Shape;2396;p7"/>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7" name="Google Shape;2397;p7"/>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8" name="Google Shape;2398;p7"/>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9" name="Google Shape;2399;p7"/>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638213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00"/>
        <p:cNvGrpSpPr/>
        <p:nvPr/>
      </p:nvGrpSpPr>
      <p:grpSpPr>
        <a:xfrm>
          <a:off x="0" y="0"/>
          <a:ext cx="0" cy="0"/>
          <a:chOff x="0" y="0"/>
          <a:chExt cx="0" cy="0"/>
        </a:xfrm>
      </p:grpSpPr>
      <p:sp>
        <p:nvSpPr>
          <p:cNvPr id="2401" name="Google Shape;2401;p8"/>
          <p:cNvSpPr txBox="1">
            <a:spLocks noGrp="1"/>
          </p:cNvSpPr>
          <p:nvPr>
            <p:ph type="title"/>
          </p:nvPr>
        </p:nvSpPr>
        <p:spPr>
          <a:xfrm>
            <a:off x="957733" y="985833"/>
            <a:ext cx="9014800" cy="11432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2402" name="Google Shape;2402;p8"/>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B54C474-2110-4F17-842B-EFCD75349F6D}" type="slidenum">
              <a:rPr lang="en-IN" smtClean="0"/>
              <a:t>‹#›</a:t>
            </a:fld>
            <a:endParaRPr lang="en-IN"/>
          </a:p>
        </p:txBody>
      </p:sp>
      <p:grpSp>
        <p:nvGrpSpPr>
          <p:cNvPr id="2403" name="Google Shape;2403;p8"/>
          <p:cNvGrpSpPr/>
          <p:nvPr/>
        </p:nvGrpSpPr>
        <p:grpSpPr>
          <a:xfrm rot="10800000">
            <a:off x="11801983" y="38276"/>
            <a:ext cx="352016" cy="6781736"/>
            <a:chOff x="5307800" y="238125"/>
            <a:chExt cx="271925" cy="5238750"/>
          </a:xfrm>
        </p:grpSpPr>
        <p:sp>
          <p:nvSpPr>
            <p:cNvPr id="2404" name="Google Shape;2404;p8"/>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5" name="Google Shape;2405;p8"/>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6" name="Google Shape;2406;p8"/>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7" name="Google Shape;2407;p8"/>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8" name="Google Shape;2408;p8"/>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9" name="Google Shape;2409;p8"/>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0" name="Google Shape;2410;p8"/>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1" name="Google Shape;2411;p8"/>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2" name="Google Shape;2412;p8"/>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3" name="Google Shape;2413;p8"/>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4" name="Google Shape;2414;p8"/>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5" name="Google Shape;2415;p8"/>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6" name="Google Shape;2416;p8"/>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7" name="Google Shape;2417;p8"/>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8" name="Google Shape;2418;p8"/>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9" name="Google Shape;2419;p8"/>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0" name="Google Shape;2420;p8"/>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1" name="Google Shape;2421;p8"/>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2" name="Google Shape;2422;p8"/>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3" name="Google Shape;2423;p8"/>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4" name="Google Shape;2424;p8"/>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5" name="Google Shape;2425;p8"/>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6" name="Google Shape;2426;p8"/>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7" name="Google Shape;2427;p8"/>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8" name="Google Shape;2428;p8"/>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9" name="Google Shape;2429;p8"/>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0" name="Google Shape;2430;p8"/>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1" name="Google Shape;2431;p8"/>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2" name="Google Shape;2432;p8"/>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3" name="Google Shape;2433;p8"/>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4" name="Google Shape;2434;p8"/>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5" name="Google Shape;2435;p8"/>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6" name="Google Shape;2436;p8"/>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7" name="Google Shape;2437;p8"/>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8" name="Google Shape;2438;p8"/>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9" name="Google Shape;2439;p8"/>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0" name="Google Shape;2440;p8"/>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1" name="Google Shape;2441;p8"/>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2" name="Google Shape;2442;p8"/>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3" name="Google Shape;2443;p8"/>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4" name="Google Shape;2444;p8"/>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5" name="Google Shape;2445;p8"/>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6" name="Google Shape;2446;p8"/>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7" name="Google Shape;2447;p8"/>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8" name="Google Shape;2448;p8"/>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9" name="Google Shape;2449;p8"/>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0" name="Google Shape;2450;p8"/>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1" name="Google Shape;2451;p8"/>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2" name="Google Shape;2452;p8"/>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3" name="Google Shape;2453;p8"/>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4" name="Google Shape;2454;p8"/>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5" name="Google Shape;2455;p8"/>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6" name="Google Shape;2456;p8"/>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7" name="Google Shape;2457;p8"/>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8" name="Google Shape;2458;p8"/>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9" name="Google Shape;2459;p8"/>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0" name="Google Shape;2460;p8"/>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461" name="Google Shape;2461;p8"/>
          <p:cNvGrpSpPr/>
          <p:nvPr/>
        </p:nvGrpSpPr>
        <p:grpSpPr>
          <a:xfrm rot="10800000">
            <a:off x="10438095" y="38276"/>
            <a:ext cx="1521044" cy="6781736"/>
            <a:chOff x="5458325" y="238125"/>
            <a:chExt cx="1174975" cy="5238750"/>
          </a:xfrm>
        </p:grpSpPr>
        <p:sp>
          <p:nvSpPr>
            <p:cNvPr id="2462" name="Google Shape;2462;p8"/>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3" name="Google Shape;2463;p8"/>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4" name="Google Shape;2464;p8"/>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5" name="Google Shape;2465;p8"/>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6" name="Google Shape;2466;p8"/>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7" name="Google Shape;2467;p8"/>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8" name="Google Shape;2468;p8"/>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9" name="Google Shape;2469;p8"/>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0" name="Google Shape;2470;p8"/>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1" name="Google Shape;2471;p8"/>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2" name="Google Shape;2472;p8"/>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3" name="Google Shape;2473;p8"/>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4" name="Google Shape;2474;p8"/>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5" name="Google Shape;2475;p8"/>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6" name="Google Shape;2476;p8"/>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7" name="Google Shape;2477;p8"/>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8" name="Google Shape;2478;p8"/>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9" name="Google Shape;2479;p8"/>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0" name="Google Shape;2480;p8"/>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1" name="Google Shape;2481;p8"/>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2" name="Google Shape;2482;p8"/>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3" name="Google Shape;2483;p8"/>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4" name="Google Shape;2484;p8"/>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5" name="Google Shape;2485;p8"/>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6" name="Google Shape;2486;p8"/>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7" name="Google Shape;2487;p8"/>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8" name="Google Shape;2488;p8"/>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9" name="Google Shape;2489;p8"/>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0" name="Google Shape;2490;p8"/>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1" name="Google Shape;2491;p8"/>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2" name="Google Shape;2492;p8"/>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3" name="Google Shape;2493;p8"/>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4" name="Google Shape;2494;p8"/>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5" name="Google Shape;2495;p8"/>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6" name="Google Shape;2496;p8"/>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7" name="Google Shape;2497;p8"/>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8" name="Google Shape;2498;p8"/>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9" name="Google Shape;2499;p8"/>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0" name="Google Shape;2500;p8"/>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1" name="Google Shape;2501;p8"/>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2" name="Google Shape;2502;p8"/>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3" name="Google Shape;2503;p8"/>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4" name="Google Shape;2504;p8"/>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5" name="Google Shape;2505;p8"/>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6" name="Google Shape;2506;p8"/>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7" name="Google Shape;2507;p8"/>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8" name="Google Shape;2508;p8"/>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9" name="Google Shape;2509;p8"/>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0" name="Google Shape;2510;p8"/>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1" name="Google Shape;2511;p8"/>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2" name="Google Shape;2512;p8"/>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3" name="Google Shape;2513;p8"/>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4" name="Google Shape;2514;p8"/>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5" name="Google Shape;2515;p8"/>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6" name="Google Shape;2516;p8"/>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7" name="Google Shape;2517;p8"/>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8" name="Google Shape;2518;p8"/>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9" name="Google Shape;2519;p8"/>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0" name="Google Shape;2520;p8"/>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1" name="Google Shape;2521;p8"/>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2" name="Google Shape;2522;p8"/>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3" name="Google Shape;2523;p8"/>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524" name="Google Shape;2524;p8"/>
          <p:cNvGrpSpPr/>
          <p:nvPr/>
        </p:nvGrpSpPr>
        <p:grpSpPr>
          <a:xfrm rot="10800000">
            <a:off x="10243269" y="38276"/>
            <a:ext cx="1326185" cy="6586909"/>
            <a:chOff x="5759350" y="388625"/>
            <a:chExt cx="1024450" cy="5088250"/>
          </a:xfrm>
        </p:grpSpPr>
        <p:sp>
          <p:nvSpPr>
            <p:cNvPr id="2525" name="Google Shape;2525;p8"/>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6" name="Google Shape;2526;p8"/>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7" name="Google Shape;2527;p8"/>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8" name="Google Shape;2528;p8"/>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9" name="Google Shape;2529;p8"/>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0" name="Google Shape;2530;p8"/>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1" name="Google Shape;2531;p8"/>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2" name="Google Shape;2532;p8"/>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3" name="Google Shape;2533;p8"/>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4" name="Google Shape;2534;p8"/>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5" name="Google Shape;2535;p8"/>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6" name="Google Shape;2536;p8"/>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7" name="Google Shape;2537;p8"/>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8" name="Google Shape;2538;p8"/>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9" name="Google Shape;2539;p8"/>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0" name="Google Shape;2540;p8"/>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1" name="Google Shape;2541;p8"/>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2" name="Google Shape;2542;p8"/>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3" name="Google Shape;2543;p8"/>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4" name="Google Shape;2544;p8"/>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5" name="Google Shape;2545;p8"/>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6" name="Google Shape;2546;p8"/>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7" name="Google Shape;2547;p8"/>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8" name="Google Shape;2548;p8"/>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9" name="Google Shape;2549;p8"/>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0" name="Google Shape;2550;p8"/>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1" name="Google Shape;2551;p8"/>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2" name="Google Shape;2552;p8"/>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3" name="Google Shape;2553;p8"/>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4" name="Google Shape;2554;p8"/>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5" name="Google Shape;2555;p8"/>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6" name="Google Shape;2556;p8"/>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7" name="Google Shape;2557;p8"/>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8" name="Google Shape;2558;p8"/>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9" name="Google Shape;2559;p8"/>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0" name="Google Shape;2560;p8"/>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1" name="Google Shape;2561;p8"/>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2" name="Google Shape;2562;p8"/>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3" name="Google Shape;2563;p8"/>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4" name="Google Shape;2564;p8"/>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5" name="Google Shape;2565;p8"/>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6" name="Google Shape;2566;p8"/>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7" name="Google Shape;2567;p8"/>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8" name="Google Shape;2568;p8"/>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9" name="Google Shape;2569;p8"/>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0" name="Google Shape;2570;p8"/>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1" name="Google Shape;2571;p8"/>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2" name="Google Shape;2572;p8"/>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3" name="Google Shape;2573;p8"/>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4" name="Google Shape;2574;p8"/>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5" name="Google Shape;2575;p8"/>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6" name="Google Shape;2576;p8"/>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7" name="Google Shape;2577;p8"/>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8" name="Google Shape;2578;p8"/>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9" name="Google Shape;2579;p8"/>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80" name="Google Shape;2580;p8"/>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81" name="Google Shape;2581;p8"/>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82" name="Google Shape;2582;p8"/>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83" name="Google Shape;2583;p8"/>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84" name="Google Shape;2584;p8"/>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85" name="Google Shape;2585;p8"/>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86" name="Google Shape;2586;p8"/>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87" name="Google Shape;2587;p8"/>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88" name="Google Shape;2588;p8"/>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89" name="Google Shape;2589;p8"/>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90" name="Google Shape;2590;p8"/>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91" name="Google Shape;2591;p8"/>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92" name="Google Shape;2592;p8"/>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93" name="Google Shape;2593;p8"/>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94" name="Google Shape;2594;p8"/>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95" name="Google Shape;2595;p8"/>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96" name="Google Shape;2596;p8"/>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97" name="Google Shape;2597;p8"/>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98" name="Google Shape;2598;p8"/>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99" name="Google Shape;2599;p8"/>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0" name="Google Shape;2600;p8"/>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1" name="Google Shape;2601;p8"/>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2" name="Google Shape;2602;p8"/>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3" name="Google Shape;2603;p8"/>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4" name="Google Shape;2604;p8"/>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5" name="Google Shape;2605;p8"/>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6" name="Google Shape;2606;p8"/>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7" name="Google Shape;2607;p8"/>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8" name="Google Shape;2608;p8"/>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9" name="Google Shape;2609;p8"/>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10" name="Google Shape;2610;p8"/>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11" name="Google Shape;2611;p8"/>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12" name="Google Shape;2612;p8"/>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13" name="Google Shape;2613;p8"/>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14" name="Google Shape;2614;p8"/>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15" name="Google Shape;2615;p8"/>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16" name="Google Shape;2616;p8"/>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17" name="Google Shape;2617;p8"/>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18" name="Google Shape;2618;p8"/>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19" name="Google Shape;2619;p8"/>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0" name="Google Shape;2620;p8"/>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1" name="Google Shape;2621;p8"/>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2" name="Google Shape;2622;p8"/>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3" name="Google Shape;2623;p8"/>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4" name="Google Shape;2624;p8"/>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5" name="Google Shape;2625;p8"/>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626" name="Google Shape;2626;p8"/>
          <p:cNvGrpSpPr/>
          <p:nvPr/>
        </p:nvGrpSpPr>
        <p:grpSpPr>
          <a:xfrm rot="10800000">
            <a:off x="10243269" y="38276"/>
            <a:ext cx="1521044" cy="6781736"/>
            <a:chOff x="5608825" y="238125"/>
            <a:chExt cx="1174975" cy="5238750"/>
          </a:xfrm>
        </p:grpSpPr>
        <p:sp>
          <p:nvSpPr>
            <p:cNvPr id="2627" name="Google Shape;2627;p8"/>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8" name="Google Shape;2628;p8"/>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9" name="Google Shape;2629;p8"/>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0" name="Google Shape;2630;p8"/>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1" name="Google Shape;2631;p8"/>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2" name="Google Shape;2632;p8"/>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3" name="Google Shape;2633;p8"/>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4" name="Google Shape;2634;p8"/>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5" name="Google Shape;2635;p8"/>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6" name="Google Shape;2636;p8"/>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7" name="Google Shape;2637;p8"/>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8" name="Google Shape;2638;p8"/>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9" name="Google Shape;2639;p8"/>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0" name="Google Shape;2640;p8"/>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1" name="Google Shape;2641;p8"/>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2" name="Google Shape;2642;p8"/>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3" name="Google Shape;2643;p8"/>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4" name="Google Shape;2644;p8"/>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5" name="Google Shape;2645;p8"/>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6" name="Google Shape;2646;p8"/>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7" name="Google Shape;2647;p8"/>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8" name="Google Shape;2648;p8"/>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9" name="Google Shape;2649;p8"/>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50" name="Google Shape;2650;p8"/>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51" name="Google Shape;2651;p8"/>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52" name="Google Shape;2652;p8"/>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53" name="Google Shape;2653;p8"/>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54" name="Google Shape;2654;p8"/>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55" name="Google Shape;2655;p8"/>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56" name="Google Shape;2656;p8"/>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57" name="Google Shape;2657;p8"/>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58" name="Google Shape;2658;p8"/>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59" name="Google Shape;2659;p8"/>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0" name="Google Shape;2660;p8"/>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1" name="Google Shape;2661;p8"/>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2" name="Google Shape;2662;p8"/>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3" name="Google Shape;2663;p8"/>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4" name="Google Shape;2664;p8"/>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5" name="Google Shape;2665;p8"/>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6" name="Google Shape;2666;p8"/>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7" name="Google Shape;2667;p8"/>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8" name="Google Shape;2668;p8"/>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9" name="Google Shape;2669;p8"/>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0" name="Google Shape;2670;p8"/>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1" name="Google Shape;2671;p8"/>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2" name="Google Shape;2672;p8"/>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3" name="Google Shape;2673;p8"/>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4" name="Google Shape;2674;p8"/>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5" name="Google Shape;2675;p8"/>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6" name="Google Shape;2676;p8"/>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291926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77"/>
        <p:cNvGrpSpPr/>
        <p:nvPr/>
      </p:nvGrpSpPr>
      <p:grpSpPr>
        <a:xfrm>
          <a:off x="0" y="0"/>
          <a:ext cx="0" cy="0"/>
          <a:chOff x="0" y="0"/>
          <a:chExt cx="0" cy="0"/>
        </a:xfrm>
      </p:grpSpPr>
      <p:sp>
        <p:nvSpPr>
          <p:cNvPr id="2678" name="Google Shape;2678;p9"/>
          <p:cNvSpPr txBox="1">
            <a:spLocks noGrp="1"/>
          </p:cNvSpPr>
          <p:nvPr>
            <p:ph type="body" idx="1"/>
          </p:nvPr>
        </p:nvSpPr>
        <p:spPr>
          <a:xfrm>
            <a:off x="833233" y="5570267"/>
            <a:ext cx="9012400" cy="692800"/>
          </a:xfrm>
          <a:prstGeom prst="rect">
            <a:avLst/>
          </a:prstGeom>
        </p:spPr>
        <p:txBody>
          <a:bodyPr spcFirstLastPara="1" wrap="square" lIns="91425" tIns="91425" rIns="91425" bIns="91425" anchor="t" anchorCtr="0">
            <a:noAutofit/>
          </a:bodyPr>
          <a:lstStyle>
            <a:lvl1pPr marL="609585" lvl="0" indent="-304792">
              <a:spcBef>
                <a:spcPts val="480"/>
              </a:spcBef>
              <a:spcAft>
                <a:spcPts val="0"/>
              </a:spcAft>
              <a:buSzPts val="1800"/>
              <a:buNone/>
              <a:defRPr sz="2400"/>
            </a:lvl1pPr>
          </a:lstStyle>
          <a:p>
            <a:pPr lvl="0"/>
            <a:r>
              <a:rPr lang="en-US"/>
              <a:t>Click to edit Master text styles</a:t>
            </a:r>
          </a:p>
        </p:txBody>
      </p:sp>
      <p:sp>
        <p:nvSpPr>
          <p:cNvPr id="2679" name="Google Shape;2679;p9"/>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9B54C474-2110-4F17-842B-EFCD75349F6D}" type="slidenum">
              <a:rPr lang="en-IN" smtClean="0"/>
              <a:t>‹#›</a:t>
            </a:fld>
            <a:endParaRPr lang="en-IN"/>
          </a:p>
        </p:txBody>
      </p:sp>
      <p:grpSp>
        <p:nvGrpSpPr>
          <p:cNvPr id="2680" name="Google Shape;2680;p9"/>
          <p:cNvGrpSpPr/>
          <p:nvPr/>
        </p:nvGrpSpPr>
        <p:grpSpPr>
          <a:xfrm rot="10800000">
            <a:off x="11801983" y="38276"/>
            <a:ext cx="352016" cy="6781736"/>
            <a:chOff x="5307800" y="238125"/>
            <a:chExt cx="271925" cy="5238750"/>
          </a:xfrm>
        </p:grpSpPr>
        <p:sp>
          <p:nvSpPr>
            <p:cNvPr id="2681" name="Google Shape;2681;p9"/>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2" name="Google Shape;2682;p9"/>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3" name="Google Shape;2683;p9"/>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4" name="Google Shape;2684;p9"/>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5" name="Google Shape;2685;p9"/>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6" name="Google Shape;2686;p9"/>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7" name="Google Shape;2687;p9"/>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8" name="Google Shape;2688;p9"/>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9" name="Google Shape;2689;p9"/>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0" name="Google Shape;2690;p9"/>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1" name="Google Shape;2691;p9"/>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2" name="Google Shape;2692;p9"/>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3" name="Google Shape;2693;p9"/>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4" name="Google Shape;2694;p9"/>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5" name="Google Shape;2695;p9"/>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6" name="Google Shape;2696;p9"/>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7" name="Google Shape;2697;p9"/>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8" name="Google Shape;2698;p9"/>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9" name="Google Shape;2699;p9"/>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0" name="Google Shape;2700;p9"/>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1" name="Google Shape;2701;p9"/>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2" name="Google Shape;2702;p9"/>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3" name="Google Shape;2703;p9"/>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4" name="Google Shape;2704;p9"/>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5" name="Google Shape;2705;p9"/>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6" name="Google Shape;2706;p9"/>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7" name="Google Shape;2707;p9"/>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8" name="Google Shape;2708;p9"/>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9" name="Google Shape;2709;p9"/>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0" name="Google Shape;2710;p9"/>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1" name="Google Shape;2711;p9"/>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2" name="Google Shape;2712;p9"/>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3" name="Google Shape;2713;p9"/>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4" name="Google Shape;2714;p9"/>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5" name="Google Shape;2715;p9"/>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6" name="Google Shape;2716;p9"/>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7" name="Google Shape;2717;p9"/>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8" name="Google Shape;2718;p9"/>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9" name="Google Shape;2719;p9"/>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20" name="Google Shape;2720;p9"/>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21" name="Google Shape;2721;p9"/>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22" name="Google Shape;2722;p9"/>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23" name="Google Shape;2723;p9"/>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24" name="Google Shape;2724;p9"/>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25" name="Google Shape;2725;p9"/>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26" name="Google Shape;2726;p9"/>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27" name="Google Shape;2727;p9"/>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28" name="Google Shape;2728;p9"/>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29" name="Google Shape;2729;p9"/>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30" name="Google Shape;2730;p9"/>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31" name="Google Shape;2731;p9"/>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32" name="Google Shape;2732;p9"/>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33" name="Google Shape;2733;p9"/>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34" name="Google Shape;2734;p9"/>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35" name="Google Shape;2735;p9"/>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36" name="Google Shape;2736;p9"/>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37" name="Google Shape;2737;p9"/>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738" name="Google Shape;2738;p9"/>
          <p:cNvGrpSpPr/>
          <p:nvPr/>
        </p:nvGrpSpPr>
        <p:grpSpPr>
          <a:xfrm rot="10800000">
            <a:off x="10438095" y="38276"/>
            <a:ext cx="1521044" cy="6781736"/>
            <a:chOff x="5458325" y="238125"/>
            <a:chExt cx="1174975" cy="5238750"/>
          </a:xfrm>
        </p:grpSpPr>
        <p:sp>
          <p:nvSpPr>
            <p:cNvPr id="2739" name="Google Shape;2739;p9"/>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0" name="Google Shape;2740;p9"/>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1" name="Google Shape;2741;p9"/>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2" name="Google Shape;2742;p9"/>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3" name="Google Shape;2743;p9"/>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4" name="Google Shape;2744;p9"/>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5" name="Google Shape;2745;p9"/>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6" name="Google Shape;2746;p9"/>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7" name="Google Shape;2747;p9"/>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8" name="Google Shape;2748;p9"/>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9" name="Google Shape;2749;p9"/>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0" name="Google Shape;2750;p9"/>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1" name="Google Shape;2751;p9"/>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2" name="Google Shape;2752;p9"/>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3" name="Google Shape;2753;p9"/>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4" name="Google Shape;2754;p9"/>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5" name="Google Shape;2755;p9"/>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6" name="Google Shape;2756;p9"/>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7" name="Google Shape;2757;p9"/>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8" name="Google Shape;2758;p9"/>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9" name="Google Shape;2759;p9"/>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0" name="Google Shape;2760;p9"/>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1" name="Google Shape;2761;p9"/>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2" name="Google Shape;2762;p9"/>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3" name="Google Shape;2763;p9"/>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4" name="Google Shape;2764;p9"/>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5" name="Google Shape;2765;p9"/>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6" name="Google Shape;2766;p9"/>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7" name="Google Shape;2767;p9"/>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8" name="Google Shape;2768;p9"/>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9" name="Google Shape;2769;p9"/>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0" name="Google Shape;2770;p9"/>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1" name="Google Shape;2771;p9"/>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2" name="Google Shape;2772;p9"/>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3" name="Google Shape;2773;p9"/>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4" name="Google Shape;2774;p9"/>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5" name="Google Shape;2775;p9"/>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6" name="Google Shape;2776;p9"/>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7" name="Google Shape;2777;p9"/>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8" name="Google Shape;2778;p9"/>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9" name="Google Shape;2779;p9"/>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0" name="Google Shape;2780;p9"/>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1" name="Google Shape;2781;p9"/>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2" name="Google Shape;2782;p9"/>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3" name="Google Shape;2783;p9"/>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4" name="Google Shape;2784;p9"/>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5" name="Google Shape;2785;p9"/>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6" name="Google Shape;2786;p9"/>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7" name="Google Shape;2787;p9"/>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8" name="Google Shape;2788;p9"/>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9" name="Google Shape;2789;p9"/>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0" name="Google Shape;2790;p9"/>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1" name="Google Shape;2791;p9"/>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2" name="Google Shape;2792;p9"/>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3" name="Google Shape;2793;p9"/>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4" name="Google Shape;2794;p9"/>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5" name="Google Shape;2795;p9"/>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6" name="Google Shape;2796;p9"/>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7" name="Google Shape;2797;p9"/>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8" name="Google Shape;2798;p9"/>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9" name="Google Shape;2799;p9"/>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00" name="Google Shape;2800;p9"/>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801" name="Google Shape;2801;p9"/>
          <p:cNvGrpSpPr/>
          <p:nvPr/>
        </p:nvGrpSpPr>
        <p:grpSpPr>
          <a:xfrm rot="10800000">
            <a:off x="10243269" y="38276"/>
            <a:ext cx="1326185" cy="6586909"/>
            <a:chOff x="5759350" y="388625"/>
            <a:chExt cx="1024450" cy="5088250"/>
          </a:xfrm>
        </p:grpSpPr>
        <p:sp>
          <p:nvSpPr>
            <p:cNvPr id="2802" name="Google Shape;2802;p9"/>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03" name="Google Shape;2803;p9"/>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04" name="Google Shape;2804;p9"/>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05" name="Google Shape;2805;p9"/>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06" name="Google Shape;2806;p9"/>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07" name="Google Shape;2807;p9"/>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08" name="Google Shape;2808;p9"/>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09" name="Google Shape;2809;p9"/>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10" name="Google Shape;2810;p9"/>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11" name="Google Shape;2811;p9"/>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12" name="Google Shape;2812;p9"/>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13" name="Google Shape;2813;p9"/>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14" name="Google Shape;2814;p9"/>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15" name="Google Shape;2815;p9"/>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16" name="Google Shape;2816;p9"/>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17" name="Google Shape;2817;p9"/>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18" name="Google Shape;2818;p9"/>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19" name="Google Shape;2819;p9"/>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0" name="Google Shape;2820;p9"/>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1" name="Google Shape;2821;p9"/>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2" name="Google Shape;2822;p9"/>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3" name="Google Shape;2823;p9"/>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4" name="Google Shape;2824;p9"/>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5" name="Google Shape;2825;p9"/>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6" name="Google Shape;2826;p9"/>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7" name="Google Shape;2827;p9"/>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8" name="Google Shape;2828;p9"/>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9" name="Google Shape;2829;p9"/>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0" name="Google Shape;2830;p9"/>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1" name="Google Shape;2831;p9"/>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2" name="Google Shape;2832;p9"/>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3" name="Google Shape;2833;p9"/>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4" name="Google Shape;2834;p9"/>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5" name="Google Shape;2835;p9"/>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6" name="Google Shape;2836;p9"/>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7" name="Google Shape;2837;p9"/>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8" name="Google Shape;2838;p9"/>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9" name="Google Shape;2839;p9"/>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0" name="Google Shape;2840;p9"/>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1" name="Google Shape;2841;p9"/>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2" name="Google Shape;2842;p9"/>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3" name="Google Shape;2843;p9"/>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4" name="Google Shape;2844;p9"/>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5" name="Google Shape;2845;p9"/>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6" name="Google Shape;2846;p9"/>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7" name="Google Shape;2847;p9"/>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8" name="Google Shape;2848;p9"/>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9" name="Google Shape;2849;p9"/>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0" name="Google Shape;2850;p9"/>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1" name="Google Shape;2851;p9"/>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2" name="Google Shape;2852;p9"/>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3" name="Google Shape;2853;p9"/>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4" name="Google Shape;2854;p9"/>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5" name="Google Shape;2855;p9"/>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6" name="Google Shape;2856;p9"/>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7" name="Google Shape;2857;p9"/>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8" name="Google Shape;2858;p9"/>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9" name="Google Shape;2859;p9"/>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0" name="Google Shape;2860;p9"/>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1" name="Google Shape;2861;p9"/>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2" name="Google Shape;2862;p9"/>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3" name="Google Shape;2863;p9"/>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4" name="Google Shape;2864;p9"/>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5" name="Google Shape;2865;p9"/>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6" name="Google Shape;2866;p9"/>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7" name="Google Shape;2867;p9"/>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8" name="Google Shape;2868;p9"/>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9" name="Google Shape;2869;p9"/>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0" name="Google Shape;2870;p9"/>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1" name="Google Shape;2871;p9"/>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2" name="Google Shape;2872;p9"/>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3" name="Google Shape;2873;p9"/>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4" name="Google Shape;2874;p9"/>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5" name="Google Shape;2875;p9"/>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6" name="Google Shape;2876;p9"/>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7" name="Google Shape;2877;p9"/>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8" name="Google Shape;2878;p9"/>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9" name="Google Shape;2879;p9"/>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0" name="Google Shape;2880;p9"/>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1" name="Google Shape;2881;p9"/>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2" name="Google Shape;2882;p9"/>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3" name="Google Shape;2883;p9"/>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4" name="Google Shape;2884;p9"/>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5" name="Google Shape;2885;p9"/>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6" name="Google Shape;2886;p9"/>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7" name="Google Shape;2887;p9"/>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8" name="Google Shape;2888;p9"/>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9" name="Google Shape;2889;p9"/>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0" name="Google Shape;2890;p9"/>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1" name="Google Shape;2891;p9"/>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2" name="Google Shape;2892;p9"/>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3" name="Google Shape;2893;p9"/>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4" name="Google Shape;2894;p9"/>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5" name="Google Shape;2895;p9"/>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6" name="Google Shape;2896;p9"/>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7" name="Google Shape;2897;p9"/>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8" name="Google Shape;2898;p9"/>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9" name="Google Shape;2899;p9"/>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0" name="Google Shape;2900;p9"/>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1" name="Google Shape;2901;p9"/>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2" name="Google Shape;2902;p9"/>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903" name="Google Shape;2903;p9"/>
          <p:cNvGrpSpPr/>
          <p:nvPr/>
        </p:nvGrpSpPr>
        <p:grpSpPr>
          <a:xfrm rot="10800000">
            <a:off x="10243269" y="38276"/>
            <a:ext cx="1521044" cy="6781736"/>
            <a:chOff x="5608825" y="238125"/>
            <a:chExt cx="1174975" cy="5238750"/>
          </a:xfrm>
        </p:grpSpPr>
        <p:sp>
          <p:nvSpPr>
            <p:cNvPr id="2904" name="Google Shape;2904;p9"/>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5" name="Google Shape;2905;p9"/>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6" name="Google Shape;2906;p9"/>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7" name="Google Shape;2907;p9"/>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8" name="Google Shape;2908;p9"/>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9" name="Google Shape;2909;p9"/>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0" name="Google Shape;2910;p9"/>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1" name="Google Shape;2911;p9"/>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2" name="Google Shape;2912;p9"/>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3" name="Google Shape;2913;p9"/>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4" name="Google Shape;2914;p9"/>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5" name="Google Shape;2915;p9"/>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6" name="Google Shape;2916;p9"/>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7" name="Google Shape;2917;p9"/>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8" name="Google Shape;2918;p9"/>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9" name="Google Shape;2919;p9"/>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0" name="Google Shape;2920;p9"/>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1" name="Google Shape;2921;p9"/>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2" name="Google Shape;2922;p9"/>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3" name="Google Shape;2923;p9"/>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4" name="Google Shape;2924;p9"/>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5" name="Google Shape;2925;p9"/>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6" name="Google Shape;2926;p9"/>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7" name="Google Shape;2927;p9"/>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8" name="Google Shape;2928;p9"/>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9" name="Google Shape;2929;p9"/>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0" name="Google Shape;2930;p9"/>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1" name="Google Shape;2931;p9"/>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2" name="Google Shape;2932;p9"/>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3" name="Google Shape;2933;p9"/>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4" name="Google Shape;2934;p9"/>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5" name="Google Shape;2935;p9"/>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6" name="Google Shape;2936;p9"/>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7" name="Google Shape;2937;p9"/>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8" name="Google Shape;2938;p9"/>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9" name="Google Shape;2939;p9"/>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0" name="Google Shape;2940;p9"/>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1" name="Google Shape;2941;p9"/>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2" name="Google Shape;2942;p9"/>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3" name="Google Shape;2943;p9"/>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4" name="Google Shape;2944;p9"/>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5" name="Google Shape;2945;p9"/>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6" name="Google Shape;2946;p9"/>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7" name="Google Shape;2947;p9"/>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8" name="Google Shape;2948;p9"/>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9" name="Google Shape;2949;p9"/>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50" name="Google Shape;2950;p9"/>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51" name="Google Shape;2951;p9"/>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52" name="Google Shape;2952;p9"/>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53" name="Google Shape;2953;p9"/>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4246508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dark">
  <p:cSld name="Blank dark">
    <p:bg>
      <p:bgPr>
        <a:solidFill>
          <a:schemeClr val="accent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11801983" y="38276"/>
            <a:ext cx="352016" cy="6781736"/>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289" name="Google Shape;3289;p11"/>
          <p:cNvGrpSpPr/>
          <p:nvPr/>
        </p:nvGrpSpPr>
        <p:grpSpPr>
          <a:xfrm rot="10800000">
            <a:off x="10438095" y="38276"/>
            <a:ext cx="1521044" cy="6781736"/>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352" name="Google Shape;3352;p11"/>
          <p:cNvGrpSpPr/>
          <p:nvPr/>
        </p:nvGrpSpPr>
        <p:grpSpPr>
          <a:xfrm rot="10800000">
            <a:off x="10243269" y="38276"/>
            <a:ext cx="1326185" cy="6586909"/>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454" name="Google Shape;3454;p11"/>
          <p:cNvGrpSpPr/>
          <p:nvPr/>
        </p:nvGrpSpPr>
        <p:grpSpPr>
          <a:xfrm rot="10800000">
            <a:off x="10243269" y="38276"/>
            <a:ext cx="1521044" cy="6781736"/>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505" name="Google Shape;3505;p11"/>
          <p:cNvSpPr txBox="1">
            <a:spLocks noGrp="1"/>
          </p:cNvSpPr>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fld id="{9B54C474-2110-4F17-842B-EFCD75349F6D}" type="slidenum">
              <a:rPr lang="en-IN" smtClean="0"/>
              <a:t>‹#›</a:t>
            </a:fld>
            <a:endParaRPr lang="en-IN"/>
          </a:p>
        </p:txBody>
      </p:sp>
    </p:spTree>
    <p:extLst>
      <p:ext uri="{BB962C8B-B14F-4D97-AF65-F5344CB8AC3E}">
        <p14:creationId xmlns:p14="http://schemas.microsoft.com/office/powerpoint/2010/main" val="3804394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7733" y="985833"/>
            <a:ext cx="9014800" cy="1143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957733" y="2311400"/>
            <a:ext cx="9014800" cy="39740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122041" y="6293601"/>
            <a:ext cx="731600" cy="524800"/>
          </a:xfrm>
          <a:prstGeom prst="rect">
            <a:avLst/>
          </a:prstGeom>
          <a:noFill/>
          <a:ln>
            <a:noFill/>
          </a:ln>
        </p:spPr>
        <p:txBody>
          <a:bodyPr spcFirstLastPara="1" wrap="square" lIns="91425" tIns="91425" rIns="91425" bIns="91425" anchor="ctr" anchorCtr="0">
            <a:noAutofit/>
          </a:bodyPr>
          <a:lstStyle>
            <a:lvl1pPr lvl="0">
              <a:buNone/>
              <a:defRPr sz="1600">
                <a:solidFill>
                  <a:schemeClr val="dk2"/>
                </a:solidFill>
                <a:latin typeface="Dosis ExtraLight"/>
                <a:ea typeface="Dosis ExtraLight"/>
                <a:cs typeface="Dosis ExtraLight"/>
                <a:sym typeface="Dosis ExtraLight"/>
              </a:defRPr>
            </a:lvl1pPr>
            <a:lvl2pPr lvl="1">
              <a:buNone/>
              <a:defRPr sz="1600">
                <a:solidFill>
                  <a:schemeClr val="dk2"/>
                </a:solidFill>
                <a:latin typeface="Dosis ExtraLight"/>
                <a:ea typeface="Dosis ExtraLight"/>
                <a:cs typeface="Dosis ExtraLight"/>
                <a:sym typeface="Dosis ExtraLight"/>
              </a:defRPr>
            </a:lvl2pPr>
            <a:lvl3pPr lvl="2">
              <a:buNone/>
              <a:defRPr sz="1600">
                <a:solidFill>
                  <a:schemeClr val="dk2"/>
                </a:solidFill>
                <a:latin typeface="Dosis ExtraLight"/>
                <a:ea typeface="Dosis ExtraLight"/>
                <a:cs typeface="Dosis ExtraLight"/>
                <a:sym typeface="Dosis ExtraLight"/>
              </a:defRPr>
            </a:lvl3pPr>
            <a:lvl4pPr lvl="3">
              <a:buNone/>
              <a:defRPr sz="1600">
                <a:solidFill>
                  <a:schemeClr val="dk2"/>
                </a:solidFill>
                <a:latin typeface="Dosis ExtraLight"/>
                <a:ea typeface="Dosis ExtraLight"/>
                <a:cs typeface="Dosis ExtraLight"/>
                <a:sym typeface="Dosis ExtraLight"/>
              </a:defRPr>
            </a:lvl4pPr>
            <a:lvl5pPr lvl="4">
              <a:buNone/>
              <a:defRPr sz="1600">
                <a:solidFill>
                  <a:schemeClr val="dk2"/>
                </a:solidFill>
                <a:latin typeface="Dosis ExtraLight"/>
                <a:ea typeface="Dosis ExtraLight"/>
                <a:cs typeface="Dosis ExtraLight"/>
                <a:sym typeface="Dosis ExtraLight"/>
              </a:defRPr>
            </a:lvl5pPr>
            <a:lvl6pPr lvl="5">
              <a:buNone/>
              <a:defRPr sz="1600">
                <a:solidFill>
                  <a:schemeClr val="dk2"/>
                </a:solidFill>
                <a:latin typeface="Dosis ExtraLight"/>
                <a:ea typeface="Dosis ExtraLight"/>
                <a:cs typeface="Dosis ExtraLight"/>
                <a:sym typeface="Dosis ExtraLight"/>
              </a:defRPr>
            </a:lvl6pPr>
            <a:lvl7pPr lvl="6">
              <a:buNone/>
              <a:defRPr sz="1600">
                <a:solidFill>
                  <a:schemeClr val="dk2"/>
                </a:solidFill>
                <a:latin typeface="Dosis ExtraLight"/>
                <a:ea typeface="Dosis ExtraLight"/>
                <a:cs typeface="Dosis ExtraLight"/>
                <a:sym typeface="Dosis ExtraLight"/>
              </a:defRPr>
            </a:lvl7pPr>
            <a:lvl8pPr lvl="7">
              <a:buNone/>
              <a:defRPr sz="1600">
                <a:solidFill>
                  <a:schemeClr val="dk2"/>
                </a:solidFill>
                <a:latin typeface="Dosis ExtraLight"/>
                <a:ea typeface="Dosis ExtraLight"/>
                <a:cs typeface="Dosis ExtraLight"/>
                <a:sym typeface="Dosis ExtraLight"/>
              </a:defRPr>
            </a:lvl8pPr>
            <a:lvl9pPr lvl="8">
              <a:buNone/>
              <a:defRPr sz="1600">
                <a:solidFill>
                  <a:schemeClr val="dk2"/>
                </a:solidFill>
                <a:latin typeface="Dosis ExtraLight"/>
                <a:ea typeface="Dosis ExtraLight"/>
                <a:cs typeface="Dosis ExtraLight"/>
                <a:sym typeface="Dosis ExtraLight"/>
              </a:defRPr>
            </a:lvl9pPr>
          </a:lstStyle>
          <a:p>
            <a:fld id="{9B54C474-2110-4F17-842B-EFCD75349F6D}" type="slidenum">
              <a:rPr lang="en-IN" smtClean="0"/>
              <a:t>‹#›</a:t>
            </a:fld>
            <a:endParaRPr lang="en-IN"/>
          </a:p>
        </p:txBody>
      </p:sp>
    </p:spTree>
    <p:extLst>
      <p:ext uri="{BB962C8B-B14F-4D97-AF65-F5344CB8AC3E}">
        <p14:creationId xmlns:p14="http://schemas.microsoft.com/office/powerpoint/2010/main" val="2705231652"/>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2" r:id="rId9"/>
    <p:sldLayoutId id="2147483683" r:id="rId10"/>
  </p:sldLayoutIdLst>
  <p:transition>
    <p:fade thruBlk="1"/>
  </p:transition>
  <p:hf hdr="0" ftr="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hyperlink" Target="https://ieeexplore.ieee.org/document/7471507" TargetMode="External"/><Relationship Id="rId3" Type="http://schemas.openxmlformats.org/officeDocument/2006/relationships/hyperlink" Target="https://www.sciencedirect.com/science/article/pii/S0013794415003045" TargetMode="External"/><Relationship Id="rId7" Type="http://schemas.openxmlformats.org/officeDocument/2006/relationships/hyperlink" Target="https://www.mdpi.com/2076-3417/10/22/8105" TargetMode="External"/><Relationship Id="rId2" Type="http://schemas.openxmlformats.org/officeDocument/2006/relationships/hyperlink" Target="https://www.sciencedirect.com/science/article/pii/S0926580513001088" TargetMode="External"/><Relationship Id="rId1" Type="http://schemas.openxmlformats.org/officeDocument/2006/relationships/slideLayout" Target="../slideLayouts/slideLayout4.xml"/><Relationship Id="rId6" Type="http://schemas.openxmlformats.org/officeDocument/2006/relationships/hyperlink" Target="https://link.springer.com/article/10.1007/s44230-022-00009-9" TargetMode="External"/><Relationship Id="rId5" Type="http://schemas.openxmlformats.org/officeDocument/2006/relationships/hyperlink" Target="https://ieeexplore.ieee.org/document/6917066" TargetMode="External"/><Relationship Id="rId4" Type="http://schemas.openxmlformats.org/officeDocument/2006/relationships/hyperlink" Target="https://www.sciencedirect.com/science/article/pii/S095006182101545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933A-6B97-7230-87BB-AD2CD2E62BEB}"/>
              </a:ext>
            </a:extLst>
          </p:cNvPr>
          <p:cNvSpPr>
            <a:spLocks noGrp="1"/>
          </p:cNvSpPr>
          <p:nvPr>
            <p:ph type="ctrTitle"/>
          </p:nvPr>
        </p:nvSpPr>
        <p:spPr>
          <a:xfrm>
            <a:off x="517818" y="1864510"/>
            <a:ext cx="8558306" cy="1865367"/>
          </a:xfrm>
        </p:spPr>
        <p:txBody>
          <a:bodyPr/>
          <a:lstStyle/>
          <a:p>
            <a:r>
              <a:rPr lang="en-IN" sz="4000" b="1" dirty="0">
                <a:latin typeface="Century Gothic" panose="020B0502020202020204" pitchFamily="34" charset="0"/>
              </a:rPr>
              <a:t>SURVEY ON CRACK DETECTION IN CONCRETE STRUCTURES</a:t>
            </a:r>
          </a:p>
        </p:txBody>
      </p:sp>
      <p:sp>
        <p:nvSpPr>
          <p:cNvPr id="3" name="Title 1">
            <a:extLst>
              <a:ext uri="{FF2B5EF4-FFF2-40B4-BE49-F238E27FC236}">
                <a16:creationId xmlns:a16="http://schemas.microsoft.com/office/drawing/2014/main" id="{76C71C5C-79DD-18A7-B9C2-F3EABB781AC2}"/>
              </a:ext>
            </a:extLst>
          </p:cNvPr>
          <p:cNvSpPr txBox="1">
            <a:spLocks/>
          </p:cNvSpPr>
          <p:nvPr/>
        </p:nvSpPr>
        <p:spPr>
          <a:xfrm>
            <a:off x="826643" y="4060806"/>
            <a:ext cx="7195600" cy="154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2"/>
              </a:buClr>
              <a:buSzPts val="6000"/>
              <a:buFont typeface="Dosis ExtraLight"/>
              <a:buNone/>
              <a:defRPr sz="8000" b="0" i="0" u="none" strike="noStrike" cap="none">
                <a:solidFill>
                  <a:schemeClr val="accent2"/>
                </a:solidFill>
                <a:latin typeface="Dosis ExtraLight"/>
                <a:ea typeface="Dosis ExtraLight"/>
                <a:cs typeface="Dosis ExtraLight"/>
                <a:sym typeface="Dosis ExtraLight"/>
              </a:defRPr>
            </a:lvl1pPr>
            <a:lvl2pPr marR="0" lvl="1" algn="l" rtl="0" eaLnBrk="1" hangingPunct="1">
              <a:lnSpc>
                <a:spcPct val="100000"/>
              </a:lnSpc>
              <a:spcBef>
                <a:spcPts val="0"/>
              </a:spcBef>
              <a:spcAft>
                <a:spcPts val="0"/>
              </a:spcAft>
              <a:buClr>
                <a:schemeClr val="accent2"/>
              </a:buClr>
              <a:buSzPts val="6000"/>
              <a:buFont typeface="Dosis ExtraLight"/>
              <a:buNone/>
              <a:defRPr sz="8000" b="0" i="0" u="none" strike="noStrike" cap="none">
                <a:solidFill>
                  <a:schemeClr val="accent2"/>
                </a:solidFill>
                <a:latin typeface="Dosis ExtraLight"/>
                <a:ea typeface="Dosis ExtraLight"/>
                <a:cs typeface="Dosis ExtraLight"/>
                <a:sym typeface="Dosis ExtraLight"/>
              </a:defRPr>
            </a:lvl2pPr>
            <a:lvl3pPr marR="0" lvl="2" algn="l" rtl="0" eaLnBrk="1" hangingPunct="1">
              <a:lnSpc>
                <a:spcPct val="100000"/>
              </a:lnSpc>
              <a:spcBef>
                <a:spcPts val="0"/>
              </a:spcBef>
              <a:spcAft>
                <a:spcPts val="0"/>
              </a:spcAft>
              <a:buClr>
                <a:schemeClr val="accent2"/>
              </a:buClr>
              <a:buSzPts val="6000"/>
              <a:buFont typeface="Dosis ExtraLight"/>
              <a:buNone/>
              <a:defRPr sz="8000" b="0" i="0" u="none" strike="noStrike" cap="none">
                <a:solidFill>
                  <a:schemeClr val="accent2"/>
                </a:solidFill>
                <a:latin typeface="Dosis ExtraLight"/>
                <a:ea typeface="Dosis ExtraLight"/>
                <a:cs typeface="Dosis ExtraLight"/>
                <a:sym typeface="Dosis ExtraLight"/>
              </a:defRPr>
            </a:lvl3pPr>
            <a:lvl4pPr marR="0" lvl="3" algn="l" rtl="0" eaLnBrk="1" hangingPunct="1">
              <a:lnSpc>
                <a:spcPct val="100000"/>
              </a:lnSpc>
              <a:spcBef>
                <a:spcPts val="0"/>
              </a:spcBef>
              <a:spcAft>
                <a:spcPts val="0"/>
              </a:spcAft>
              <a:buClr>
                <a:schemeClr val="accent2"/>
              </a:buClr>
              <a:buSzPts val="6000"/>
              <a:buFont typeface="Dosis ExtraLight"/>
              <a:buNone/>
              <a:defRPr sz="8000" b="0" i="0" u="none" strike="noStrike" cap="none">
                <a:solidFill>
                  <a:schemeClr val="accent2"/>
                </a:solidFill>
                <a:latin typeface="Dosis ExtraLight"/>
                <a:ea typeface="Dosis ExtraLight"/>
                <a:cs typeface="Dosis ExtraLight"/>
                <a:sym typeface="Dosis ExtraLight"/>
              </a:defRPr>
            </a:lvl4pPr>
            <a:lvl5pPr marR="0" lvl="4" algn="l" rtl="0" eaLnBrk="1" hangingPunct="1">
              <a:lnSpc>
                <a:spcPct val="100000"/>
              </a:lnSpc>
              <a:spcBef>
                <a:spcPts val="0"/>
              </a:spcBef>
              <a:spcAft>
                <a:spcPts val="0"/>
              </a:spcAft>
              <a:buClr>
                <a:schemeClr val="accent2"/>
              </a:buClr>
              <a:buSzPts val="6000"/>
              <a:buFont typeface="Dosis ExtraLight"/>
              <a:buNone/>
              <a:defRPr sz="8000" b="0" i="0" u="none" strike="noStrike" cap="none">
                <a:solidFill>
                  <a:schemeClr val="accent2"/>
                </a:solidFill>
                <a:latin typeface="Dosis ExtraLight"/>
                <a:ea typeface="Dosis ExtraLight"/>
                <a:cs typeface="Dosis ExtraLight"/>
                <a:sym typeface="Dosis ExtraLight"/>
              </a:defRPr>
            </a:lvl5pPr>
            <a:lvl6pPr marR="0" lvl="5" algn="l" rtl="0" eaLnBrk="1" hangingPunct="1">
              <a:lnSpc>
                <a:spcPct val="100000"/>
              </a:lnSpc>
              <a:spcBef>
                <a:spcPts val="0"/>
              </a:spcBef>
              <a:spcAft>
                <a:spcPts val="0"/>
              </a:spcAft>
              <a:buClr>
                <a:schemeClr val="accent2"/>
              </a:buClr>
              <a:buSzPts val="6000"/>
              <a:buFont typeface="Dosis ExtraLight"/>
              <a:buNone/>
              <a:defRPr sz="8000" b="0" i="0" u="none" strike="noStrike" cap="none">
                <a:solidFill>
                  <a:schemeClr val="accent2"/>
                </a:solidFill>
                <a:latin typeface="Dosis ExtraLight"/>
                <a:ea typeface="Dosis ExtraLight"/>
                <a:cs typeface="Dosis ExtraLight"/>
                <a:sym typeface="Dosis ExtraLight"/>
              </a:defRPr>
            </a:lvl6pPr>
            <a:lvl7pPr marR="0" lvl="6" algn="l" rtl="0" eaLnBrk="1" hangingPunct="1">
              <a:lnSpc>
                <a:spcPct val="100000"/>
              </a:lnSpc>
              <a:spcBef>
                <a:spcPts val="0"/>
              </a:spcBef>
              <a:spcAft>
                <a:spcPts val="0"/>
              </a:spcAft>
              <a:buClr>
                <a:schemeClr val="accent2"/>
              </a:buClr>
              <a:buSzPts val="6000"/>
              <a:buFont typeface="Dosis ExtraLight"/>
              <a:buNone/>
              <a:defRPr sz="8000" b="0" i="0" u="none" strike="noStrike" cap="none">
                <a:solidFill>
                  <a:schemeClr val="accent2"/>
                </a:solidFill>
                <a:latin typeface="Dosis ExtraLight"/>
                <a:ea typeface="Dosis ExtraLight"/>
                <a:cs typeface="Dosis ExtraLight"/>
                <a:sym typeface="Dosis ExtraLight"/>
              </a:defRPr>
            </a:lvl7pPr>
            <a:lvl8pPr marR="0" lvl="7" algn="l" rtl="0" eaLnBrk="1" hangingPunct="1">
              <a:lnSpc>
                <a:spcPct val="100000"/>
              </a:lnSpc>
              <a:spcBef>
                <a:spcPts val="0"/>
              </a:spcBef>
              <a:spcAft>
                <a:spcPts val="0"/>
              </a:spcAft>
              <a:buClr>
                <a:schemeClr val="accent2"/>
              </a:buClr>
              <a:buSzPts val="6000"/>
              <a:buFont typeface="Dosis ExtraLight"/>
              <a:buNone/>
              <a:defRPr sz="8000" b="0" i="0" u="none" strike="noStrike" cap="none">
                <a:solidFill>
                  <a:schemeClr val="accent2"/>
                </a:solidFill>
                <a:latin typeface="Dosis ExtraLight"/>
                <a:ea typeface="Dosis ExtraLight"/>
                <a:cs typeface="Dosis ExtraLight"/>
                <a:sym typeface="Dosis ExtraLight"/>
              </a:defRPr>
            </a:lvl8pPr>
            <a:lvl9pPr marR="0" lvl="8" algn="l" rtl="0" eaLnBrk="1" hangingPunct="1">
              <a:lnSpc>
                <a:spcPct val="100000"/>
              </a:lnSpc>
              <a:spcBef>
                <a:spcPts val="0"/>
              </a:spcBef>
              <a:spcAft>
                <a:spcPts val="0"/>
              </a:spcAft>
              <a:buClr>
                <a:schemeClr val="accent2"/>
              </a:buClr>
              <a:buSzPts val="6000"/>
              <a:buFont typeface="Dosis ExtraLight"/>
              <a:buNone/>
              <a:defRPr sz="8000" b="0" i="0" u="none" strike="noStrike" cap="none">
                <a:solidFill>
                  <a:schemeClr val="accent2"/>
                </a:solidFill>
                <a:latin typeface="Dosis ExtraLight"/>
                <a:ea typeface="Dosis ExtraLight"/>
                <a:cs typeface="Dosis ExtraLight"/>
                <a:sym typeface="Dosis ExtraLight"/>
              </a:defRPr>
            </a:lvl9pPr>
          </a:lstStyle>
          <a:p>
            <a:r>
              <a:rPr lang="en-IN" sz="2400" i="1" dirty="0">
                <a:latin typeface="Century Gothic" panose="020B0502020202020204" pitchFamily="34" charset="0"/>
              </a:rPr>
              <a:t>21BEC1497</a:t>
            </a:r>
            <a:r>
              <a:rPr lang="en-IN" sz="2400" dirty="0">
                <a:latin typeface="Century Gothic" panose="020B0502020202020204" pitchFamily="34" charset="0"/>
              </a:rPr>
              <a:t> – </a:t>
            </a:r>
            <a:r>
              <a:rPr lang="en-IN" sz="2400" i="1" dirty="0">
                <a:latin typeface="Century Gothic" panose="020B0502020202020204" pitchFamily="34" charset="0"/>
              </a:rPr>
              <a:t>C SAI KOUSHIK</a:t>
            </a:r>
          </a:p>
        </p:txBody>
      </p:sp>
    </p:spTree>
    <p:extLst>
      <p:ext uri="{BB962C8B-B14F-4D97-AF65-F5344CB8AC3E}">
        <p14:creationId xmlns:p14="http://schemas.microsoft.com/office/powerpoint/2010/main" val="3949466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6E8FBE-54C4-02BC-175F-B48C481C6AF1}"/>
              </a:ext>
            </a:extLst>
          </p:cNvPr>
          <p:cNvSpPr>
            <a:spLocks noGrp="1"/>
          </p:cNvSpPr>
          <p:nvPr>
            <p:ph type="body" idx="1"/>
          </p:nvPr>
        </p:nvSpPr>
        <p:spPr/>
        <p:txBody>
          <a:bodyPr/>
          <a:lstStyle/>
          <a:p>
            <a:endParaRPr lang="en-IN"/>
          </a:p>
        </p:txBody>
      </p:sp>
      <p:sp>
        <p:nvSpPr>
          <p:cNvPr id="3" name="Slide Number Placeholder 2">
            <a:extLst>
              <a:ext uri="{FF2B5EF4-FFF2-40B4-BE49-F238E27FC236}">
                <a16:creationId xmlns:a16="http://schemas.microsoft.com/office/drawing/2014/main" id="{9FC28BCC-F893-E85D-98A2-B802D8D7B44F}"/>
              </a:ext>
            </a:extLst>
          </p:cNvPr>
          <p:cNvSpPr>
            <a:spLocks noGrp="1"/>
          </p:cNvSpPr>
          <p:nvPr>
            <p:ph type="sldNum" idx="12"/>
          </p:nvPr>
        </p:nvSpPr>
        <p:spPr/>
        <p:txBody>
          <a:bodyPr/>
          <a:lstStyle/>
          <a:p>
            <a:fld id="{9B54C474-2110-4F17-842B-EFCD75349F6D}" type="slidenum">
              <a:rPr lang="en-IN" smtClean="0"/>
              <a:t>10</a:t>
            </a:fld>
            <a:endParaRPr lang="en-IN"/>
          </a:p>
        </p:txBody>
      </p:sp>
      <p:graphicFrame>
        <p:nvGraphicFramePr>
          <p:cNvPr id="4" name="Table 3">
            <a:extLst>
              <a:ext uri="{FF2B5EF4-FFF2-40B4-BE49-F238E27FC236}">
                <a16:creationId xmlns:a16="http://schemas.microsoft.com/office/drawing/2014/main" id="{C5C06BA6-BD19-4596-C658-A597D0519E95}"/>
              </a:ext>
            </a:extLst>
          </p:cNvPr>
          <p:cNvGraphicFramePr>
            <a:graphicFrameLocks noGrp="1"/>
          </p:cNvGraphicFramePr>
          <p:nvPr>
            <p:extLst>
              <p:ext uri="{D42A27DB-BD31-4B8C-83A1-F6EECF244321}">
                <p14:modId xmlns:p14="http://schemas.microsoft.com/office/powerpoint/2010/main" val="965438208"/>
              </p:ext>
            </p:extLst>
          </p:nvPr>
        </p:nvGraphicFramePr>
        <p:xfrm>
          <a:off x="275142" y="723224"/>
          <a:ext cx="11705364" cy="5687101"/>
        </p:xfrm>
        <a:graphic>
          <a:graphicData uri="http://schemas.openxmlformats.org/drawingml/2006/table">
            <a:tbl>
              <a:tblPr firstRow="1" bandRow="1">
                <a:tableStyleId>{5C22544A-7EE6-4342-B048-85BDC9FD1C3A}</a:tableStyleId>
              </a:tblPr>
              <a:tblGrid>
                <a:gridCol w="545952">
                  <a:extLst>
                    <a:ext uri="{9D8B030D-6E8A-4147-A177-3AD203B41FA5}">
                      <a16:colId xmlns:a16="http://schemas.microsoft.com/office/drawing/2014/main" val="3948917103"/>
                    </a:ext>
                  </a:extLst>
                </a:gridCol>
                <a:gridCol w="1390261">
                  <a:extLst>
                    <a:ext uri="{9D8B030D-6E8A-4147-A177-3AD203B41FA5}">
                      <a16:colId xmlns:a16="http://schemas.microsoft.com/office/drawing/2014/main" val="337518288"/>
                    </a:ext>
                  </a:extLst>
                </a:gridCol>
                <a:gridCol w="3657600">
                  <a:extLst>
                    <a:ext uri="{9D8B030D-6E8A-4147-A177-3AD203B41FA5}">
                      <a16:colId xmlns:a16="http://schemas.microsoft.com/office/drawing/2014/main" val="1023848776"/>
                    </a:ext>
                  </a:extLst>
                </a:gridCol>
                <a:gridCol w="2052735">
                  <a:extLst>
                    <a:ext uri="{9D8B030D-6E8A-4147-A177-3AD203B41FA5}">
                      <a16:colId xmlns:a16="http://schemas.microsoft.com/office/drawing/2014/main" val="3017668814"/>
                    </a:ext>
                  </a:extLst>
                </a:gridCol>
                <a:gridCol w="2202024">
                  <a:extLst>
                    <a:ext uri="{9D8B030D-6E8A-4147-A177-3AD203B41FA5}">
                      <a16:colId xmlns:a16="http://schemas.microsoft.com/office/drawing/2014/main" val="907075900"/>
                    </a:ext>
                  </a:extLst>
                </a:gridCol>
                <a:gridCol w="1856792">
                  <a:extLst>
                    <a:ext uri="{9D8B030D-6E8A-4147-A177-3AD203B41FA5}">
                      <a16:colId xmlns:a16="http://schemas.microsoft.com/office/drawing/2014/main" val="2819606235"/>
                    </a:ext>
                  </a:extLst>
                </a:gridCol>
              </a:tblGrid>
              <a:tr h="528047">
                <a:tc>
                  <a:txBody>
                    <a:bodyPr/>
                    <a:lstStyle/>
                    <a:p>
                      <a:r>
                        <a:rPr lang="en-IN" sz="1200" dirty="0">
                          <a:solidFill>
                            <a:schemeClr val="accent6">
                              <a:lumMod val="90000"/>
                              <a:lumOff val="10000"/>
                            </a:schemeClr>
                          </a:solidFill>
                        </a:rPr>
                        <a:t>S.No :</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accent6">
                              <a:lumMod val="90000"/>
                              <a:lumOff val="10000"/>
                            </a:schemeClr>
                          </a:solidFill>
                        </a:rPr>
                        <a:t>Title/Author</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accent6">
                              <a:lumMod val="90000"/>
                              <a:lumOff val="10000"/>
                            </a:schemeClr>
                          </a:solidFill>
                        </a:rPr>
                        <a:t>Method/Technique Used </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accent6">
                              <a:lumMod val="90000"/>
                              <a:lumOff val="10000"/>
                            </a:schemeClr>
                          </a:solidFill>
                        </a:rPr>
                        <a:t>Algorithm Used </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accent6">
                              <a:lumMod val="90000"/>
                              <a:lumOff val="10000"/>
                            </a:schemeClr>
                          </a:solidFill>
                        </a:rPr>
                        <a:t>Advantages</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accent6">
                              <a:lumMod val="90000"/>
                              <a:lumOff val="10000"/>
                            </a:schemeClr>
                          </a:solidFill>
                        </a:rPr>
                        <a:t>Limitations</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1950502"/>
                  </a:ext>
                </a:extLst>
              </a:tr>
              <a:tr h="5159054">
                <a:tc>
                  <a:txBody>
                    <a:bodyPr/>
                    <a:lstStyle/>
                    <a:p>
                      <a:r>
                        <a:rPr lang="en-IN" sz="1200" dirty="0">
                          <a:latin typeface="Century Gothic" panose="020B0502020202020204" pitchFamily="34"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Century Gothic" panose="020B0502020202020204" pitchFamily="34" charset="0"/>
                        </a:rPr>
                        <a:t>Machine learning model for predicting the crack detection and pattern recognition of geopolymer concrete beams</a:t>
                      </a:r>
                    </a:p>
                    <a:p>
                      <a:endParaRPr lang="en-US" sz="1200" dirty="0">
                        <a:latin typeface="Century Gothic" panose="020B0502020202020204" pitchFamily="34" charset="0"/>
                      </a:endParaRPr>
                    </a:p>
                    <a:p>
                      <a:endParaRPr lang="en-US" sz="1200" dirty="0">
                        <a:latin typeface="Century Gothic" panose="020B0502020202020204" pitchFamily="34" charset="0"/>
                      </a:endParaRPr>
                    </a:p>
                    <a:p>
                      <a:endParaRPr lang="en-US" sz="1200" dirty="0">
                        <a:latin typeface="Century Gothic" panose="020B0502020202020204" pitchFamily="34" charset="0"/>
                      </a:endParaRPr>
                    </a:p>
                    <a:p>
                      <a:r>
                        <a:rPr lang="en-US" sz="1200" dirty="0">
                          <a:latin typeface="Century Gothic" panose="020B0502020202020204" pitchFamily="34" charset="0"/>
                        </a:rPr>
                        <a:t>  Aravind Na, Nagajothi Sb, Elavenil Sb</a:t>
                      </a:r>
                    </a:p>
                    <a:p>
                      <a:endParaRPr lang="en-US" sz="1200" dirty="0">
                        <a:latin typeface="Century Gothic" panose="020B0502020202020204" pitchFamily="34" charset="0"/>
                      </a:endParaRPr>
                    </a:p>
                    <a:p>
                      <a:r>
                        <a:rPr lang="en-US" sz="1200" dirty="0">
                          <a:latin typeface="Century Gothic" panose="020B0502020202020204" pitchFamily="34" charset="0"/>
                        </a:rPr>
                        <a:t>VIT CHENNAI</a:t>
                      </a:r>
                      <a:endParaRPr lang="en-IN" sz="12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Century Gothic" panose="020B0502020202020204" pitchFamily="34" charset="0"/>
                        </a:rPr>
                        <a:t> Crack acquisition of experimented geopolymer concrete beams with BFRP &amp; GFRP bars.</a:t>
                      </a:r>
                    </a:p>
                    <a:p>
                      <a:r>
                        <a:rPr lang="en-US" sz="1200" dirty="0">
                          <a:latin typeface="Century Gothic" panose="020B0502020202020204" pitchFamily="34" charset="0"/>
                        </a:rPr>
                        <a:t> </a:t>
                      </a:r>
                    </a:p>
                    <a:p>
                      <a:r>
                        <a:rPr lang="en-US" sz="1200" dirty="0">
                          <a:latin typeface="Century Gothic" panose="020B0502020202020204" pitchFamily="34" charset="0"/>
                        </a:rPr>
                        <a:t>Well-equipped image pre-processing python packages used to collect crack patterns.</a:t>
                      </a:r>
                    </a:p>
                    <a:p>
                      <a:r>
                        <a:rPr lang="en-US" sz="1200" dirty="0">
                          <a:latin typeface="Century Gothic" panose="020B0502020202020204" pitchFamily="34" charset="0"/>
                        </a:rPr>
                        <a:t>Automated quality check using machine learning python packages.</a:t>
                      </a:r>
                    </a:p>
                    <a:p>
                      <a:r>
                        <a:rPr lang="en-US" sz="1200" dirty="0">
                          <a:latin typeface="Century Gothic" panose="020B0502020202020204" pitchFamily="34" charset="0"/>
                        </a:rPr>
                        <a:t> </a:t>
                      </a:r>
                    </a:p>
                    <a:p>
                      <a:r>
                        <a:rPr lang="en-US" sz="1200" b="1" dirty="0">
                          <a:latin typeface="Century Gothic" panose="020B0502020202020204" pitchFamily="34" charset="0"/>
                        </a:rPr>
                        <a:t>Support Vector Machine (SVM)</a:t>
                      </a:r>
                      <a:r>
                        <a:rPr lang="en-US" sz="1200" dirty="0">
                          <a:latin typeface="Century Gothic" panose="020B0502020202020204" pitchFamily="34" charset="0"/>
                        </a:rPr>
                        <a:t> is used to classify the </a:t>
                      </a:r>
                      <a:r>
                        <a:rPr lang="en-US" sz="1200" b="1" i="1" dirty="0">
                          <a:latin typeface="Century Gothic" panose="020B0502020202020204" pitchFamily="34" charset="0"/>
                        </a:rPr>
                        <a:t>failure patterns</a:t>
                      </a:r>
                      <a:r>
                        <a:rPr lang="en-US" sz="1200" dirty="0">
                          <a:latin typeface="Century Gothic" panose="020B0502020202020204" pitchFamily="34" charset="0"/>
                        </a:rPr>
                        <a:t>.(Three classes of pattern failures were considered: </a:t>
                      </a:r>
                      <a:r>
                        <a:rPr lang="en-US" sz="1200" i="1" dirty="0">
                          <a:latin typeface="Century Gothic" panose="020B0502020202020204" pitchFamily="34" charset="0"/>
                        </a:rPr>
                        <a:t>flexure, shear, and compression failure</a:t>
                      </a:r>
                      <a:r>
                        <a:rPr lang="en-US" sz="1200" dirty="0">
                          <a:latin typeface="Century Gothic" panose="020B0502020202020204" pitchFamily="34" charset="0"/>
                        </a:rPr>
                        <a:t>)</a:t>
                      </a:r>
                    </a:p>
                    <a:p>
                      <a:r>
                        <a:rPr lang="en-US" sz="1200" dirty="0">
                          <a:latin typeface="Century Gothic" panose="020B0502020202020204" pitchFamily="34" charset="0"/>
                        </a:rPr>
                        <a:t>SVM compared with other five machine learning classifiers using confusion matrix.</a:t>
                      </a:r>
                    </a:p>
                    <a:p>
                      <a:endParaRPr lang="en-IN" sz="12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Courier New" panose="02070309020205020404" pitchFamily="49" charset="0"/>
                        <a:buChar char="o"/>
                      </a:pPr>
                      <a:r>
                        <a:rPr lang="en-IN" sz="1200" b="1" dirty="0">
                          <a:latin typeface="Century Gothic" panose="020B0502020202020204" pitchFamily="34" charset="0"/>
                        </a:rPr>
                        <a:t>Canny edge detection </a:t>
                      </a:r>
                      <a:r>
                        <a:rPr lang="en-IN" sz="1200" dirty="0">
                          <a:latin typeface="Century Gothic" panose="020B0502020202020204" pitchFamily="34" charset="0"/>
                        </a:rPr>
                        <a:t>(Feature extraction)</a:t>
                      </a:r>
                    </a:p>
                    <a:p>
                      <a:pPr marL="171450" indent="-171450">
                        <a:buFont typeface="Courier New" panose="02070309020205020404" pitchFamily="49" charset="0"/>
                        <a:buChar char="o"/>
                      </a:pPr>
                      <a:endParaRPr lang="en-IN" sz="1200" dirty="0">
                        <a:latin typeface="Century Gothic" panose="020B0502020202020204" pitchFamily="34" charset="0"/>
                      </a:endParaRPr>
                    </a:p>
                    <a:p>
                      <a:pPr marL="171450" indent="-171450">
                        <a:buFont typeface="Courier New" panose="02070309020205020404" pitchFamily="49" charset="0"/>
                        <a:buChar char="o"/>
                      </a:pPr>
                      <a:r>
                        <a:rPr lang="en-US" sz="1200" dirty="0">
                          <a:latin typeface="Century Gothic" panose="020B0502020202020204" pitchFamily="34" charset="0"/>
                        </a:rPr>
                        <a:t> To train the patterns and predict the failure pattern in the images</a:t>
                      </a:r>
                      <a:endParaRPr lang="en-IN" sz="1200" dirty="0">
                        <a:latin typeface="Century Gothic" panose="020B0502020202020204" pitchFamily="34" charset="0"/>
                      </a:endParaRPr>
                    </a:p>
                    <a:p>
                      <a:pPr marL="228600" indent="-228600">
                        <a:buFont typeface="+mj-lt"/>
                        <a:buAutoNum type="arabicPeriod"/>
                      </a:pPr>
                      <a:r>
                        <a:rPr lang="en-IN" sz="1200" dirty="0">
                          <a:latin typeface="Century Gothic" panose="020B0502020202020204" pitchFamily="34" charset="0"/>
                        </a:rPr>
                        <a:t> </a:t>
                      </a:r>
                      <a:r>
                        <a:rPr lang="en-IN" sz="1200" b="1" dirty="0">
                          <a:latin typeface="Century Gothic" panose="020B0502020202020204" pitchFamily="34" charset="0"/>
                        </a:rPr>
                        <a:t>Support vector machine (SVM)</a:t>
                      </a:r>
                    </a:p>
                    <a:p>
                      <a:pPr marL="228600" indent="-228600">
                        <a:buFont typeface="+mj-lt"/>
                        <a:buAutoNum type="arabicPeriod"/>
                      </a:pPr>
                      <a:r>
                        <a:rPr lang="en-IN" sz="1200" b="1" dirty="0">
                          <a:latin typeface="Century Gothic" panose="020B0502020202020204" pitchFamily="34" charset="0"/>
                        </a:rPr>
                        <a:t> Decision tree classifier</a:t>
                      </a:r>
                    </a:p>
                    <a:p>
                      <a:pPr marL="228600" indent="-228600">
                        <a:buFont typeface="+mj-lt"/>
                        <a:buAutoNum type="arabicPeriod"/>
                      </a:pPr>
                      <a:r>
                        <a:rPr lang="en-IN" sz="1200" b="1" dirty="0">
                          <a:latin typeface="Century Gothic" panose="020B0502020202020204" pitchFamily="34" charset="0"/>
                        </a:rPr>
                        <a:t> Gaussian NB classifier</a:t>
                      </a:r>
                    </a:p>
                    <a:p>
                      <a:pPr marL="228600" indent="-228600">
                        <a:buFont typeface="+mj-lt"/>
                        <a:buAutoNum type="arabicPeriod"/>
                      </a:pPr>
                      <a:r>
                        <a:rPr lang="en-IN" sz="1200" b="1" dirty="0">
                          <a:latin typeface="Century Gothic" panose="020B0502020202020204" pitchFamily="34" charset="0"/>
                        </a:rPr>
                        <a:t> SGD classifier</a:t>
                      </a:r>
                    </a:p>
                    <a:p>
                      <a:pPr marL="228600" indent="-228600">
                        <a:buFont typeface="+mj-lt"/>
                        <a:buAutoNum type="arabicPeriod"/>
                      </a:pPr>
                      <a:r>
                        <a:rPr lang="en-IN" sz="1200" b="1" dirty="0">
                          <a:latin typeface="Century Gothic" panose="020B0502020202020204" pitchFamily="34" charset="0"/>
                        </a:rPr>
                        <a:t> K- neighbour classifier</a:t>
                      </a:r>
                    </a:p>
                    <a:p>
                      <a:pPr marL="228600" indent="-228600">
                        <a:buFont typeface="+mj-lt"/>
                        <a:buAutoNum type="arabicPeriod"/>
                      </a:pPr>
                      <a:r>
                        <a:rPr lang="en-IN" sz="1200" b="1" dirty="0">
                          <a:latin typeface="Century Gothic" panose="020B0502020202020204" pitchFamily="34" charset="0"/>
                        </a:rPr>
                        <a:t> Adaboost classifiers</a:t>
                      </a:r>
                    </a:p>
                    <a:p>
                      <a:pPr marL="0" indent="0">
                        <a:buFont typeface="+mj-lt"/>
                        <a:buNone/>
                      </a:pPr>
                      <a:endParaRPr lang="en-IN" sz="1200" dirty="0">
                        <a:latin typeface="Century Gothic" panose="020B0502020202020204" pitchFamily="34" charset="0"/>
                      </a:endParaRPr>
                    </a:p>
                    <a:p>
                      <a:pPr marL="0" indent="0">
                        <a:buFont typeface="+mj-lt"/>
                        <a:buNone/>
                      </a:pPr>
                      <a:r>
                        <a:rPr lang="en-IN" sz="1200" dirty="0">
                          <a:latin typeface="Century Gothic" panose="020B0502020202020204" pitchFamily="34" charset="0"/>
                        </a:rPr>
                        <a:t>SVM: </a:t>
                      </a:r>
                      <a:r>
                        <a:rPr lang="en-US" sz="1200" dirty="0">
                          <a:latin typeface="Century Gothic" panose="020B0502020202020204" pitchFamily="34" charset="0"/>
                        </a:rPr>
                        <a:t> Kernel: Linear, Gamma: 0.0001, Test size: 0.4 (40%)</a:t>
                      </a:r>
                      <a:endParaRPr lang="en-IN" sz="12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Century Gothic" panose="020B0502020202020204" pitchFamily="34" charset="0"/>
                        </a:rPr>
                        <a:t>Fiber-Reinforced Polymer (FRP) bars that are non-corrosive, light weight, and environment friendly in nature</a:t>
                      </a:r>
                    </a:p>
                    <a:p>
                      <a:endParaRPr lang="en-US" sz="1200" dirty="0">
                        <a:latin typeface="Century Gothic" panose="020B0502020202020204" pitchFamily="34" charset="0"/>
                      </a:endParaRPr>
                    </a:p>
                    <a:p>
                      <a:r>
                        <a:rPr lang="en-US" sz="1200" dirty="0">
                          <a:latin typeface="Century Gothic" panose="020B0502020202020204" pitchFamily="34" charset="0"/>
                        </a:rPr>
                        <a:t>The performance and accuracy of SVM is the best among all the classifiers.</a:t>
                      </a:r>
                      <a:endParaRPr lang="en-IN" sz="12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Century Gothic" panose="020B0502020202020204" pitchFamily="34" charset="0"/>
                        </a:rPr>
                        <a:t>The performance of machine learning models is highly dependent on the quality and quantity of training data.</a:t>
                      </a:r>
                    </a:p>
                    <a:p>
                      <a:endParaRPr lang="en-US" sz="1200" dirty="0">
                        <a:latin typeface="Century Gothic" panose="020B0502020202020204" pitchFamily="34" charset="0"/>
                      </a:endParaRPr>
                    </a:p>
                    <a:p>
                      <a:r>
                        <a:rPr lang="en-US" sz="1200" dirty="0">
                          <a:latin typeface="Century Gothic" panose="020B0502020202020204" pitchFamily="34" charset="0"/>
                        </a:rPr>
                        <a:t>The study's findings may be limited to the specific conditions and materials used.</a:t>
                      </a:r>
                      <a:endParaRPr lang="en-IN" sz="12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1440324"/>
                  </a:ext>
                </a:extLst>
              </a:tr>
            </a:tbl>
          </a:graphicData>
        </a:graphic>
      </p:graphicFrame>
      <p:pic>
        <p:nvPicPr>
          <p:cNvPr id="7" name="Picture 6">
            <a:extLst>
              <a:ext uri="{FF2B5EF4-FFF2-40B4-BE49-F238E27FC236}">
                <a16:creationId xmlns:a16="http://schemas.microsoft.com/office/drawing/2014/main" id="{D70DD819-164D-9DDB-185B-E64C769521B9}"/>
              </a:ext>
            </a:extLst>
          </p:cNvPr>
          <p:cNvPicPr>
            <a:picLocks noChangeAspect="1"/>
          </p:cNvPicPr>
          <p:nvPr/>
        </p:nvPicPr>
        <p:blipFill>
          <a:blip r:embed="rId2"/>
          <a:stretch>
            <a:fillRect/>
          </a:stretch>
        </p:blipFill>
        <p:spPr>
          <a:xfrm>
            <a:off x="2889755" y="4348002"/>
            <a:ext cx="2587314" cy="1945599"/>
          </a:xfrm>
          <a:prstGeom prst="rect">
            <a:avLst/>
          </a:prstGeom>
        </p:spPr>
      </p:pic>
    </p:spTree>
    <p:extLst>
      <p:ext uri="{BB962C8B-B14F-4D97-AF65-F5344CB8AC3E}">
        <p14:creationId xmlns:p14="http://schemas.microsoft.com/office/powerpoint/2010/main" val="421072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4C7B9C-872C-73B0-87EE-1A7DE95BC1F6}"/>
              </a:ext>
            </a:extLst>
          </p:cNvPr>
          <p:cNvSpPr>
            <a:spLocks noGrp="1"/>
          </p:cNvSpPr>
          <p:nvPr>
            <p:ph type="body" idx="1"/>
          </p:nvPr>
        </p:nvSpPr>
        <p:spPr/>
        <p:txBody>
          <a:bodyPr/>
          <a:lstStyle/>
          <a:p>
            <a:endParaRPr lang="en-IN"/>
          </a:p>
        </p:txBody>
      </p:sp>
      <p:sp>
        <p:nvSpPr>
          <p:cNvPr id="3" name="Slide Number Placeholder 2">
            <a:extLst>
              <a:ext uri="{FF2B5EF4-FFF2-40B4-BE49-F238E27FC236}">
                <a16:creationId xmlns:a16="http://schemas.microsoft.com/office/drawing/2014/main" id="{AF3627A1-E421-2C35-C33D-0BCEA672F6EF}"/>
              </a:ext>
            </a:extLst>
          </p:cNvPr>
          <p:cNvSpPr>
            <a:spLocks noGrp="1"/>
          </p:cNvSpPr>
          <p:nvPr>
            <p:ph type="sldNum" idx="12"/>
          </p:nvPr>
        </p:nvSpPr>
        <p:spPr/>
        <p:txBody>
          <a:bodyPr/>
          <a:lstStyle/>
          <a:p>
            <a:fld id="{9B54C474-2110-4F17-842B-EFCD75349F6D}" type="slidenum">
              <a:rPr lang="en-IN" smtClean="0"/>
              <a:t>11</a:t>
            </a:fld>
            <a:endParaRPr lang="en-IN"/>
          </a:p>
        </p:txBody>
      </p:sp>
      <p:graphicFrame>
        <p:nvGraphicFramePr>
          <p:cNvPr id="4" name="Table 3">
            <a:extLst>
              <a:ext uri="{FF2B5EF4-FFF2-40B4-BE49-F238E27FC236}">
                <a16:creationId xmlns:a16="http://schemas.microsoft.com/office/drawing/2014/main" id="{67CA119F-F158-231D-5BB0-4E16F4C1E51F}"/>
              </a:ext>
            </a:extLst>
          </p:cNvPr>
          <p:cNvGraphicFramePr>
            <a:graphicFrameLocks noGrp="1"/>
          </p:cNvGraphicFramePr>
          <p:nvPr>
            <p:extLst>
              <p:ext uri="{D42A27DB-BD31-4B8C-83A1-F6EECF244321}">
                <p14:modId xmlns:p14="http://schemas.microsoft.com/office/powerpoint/2010/main" val="2245705236"/>
              </p:ext>
            </p:extLst>
          </p:nvPr>
        </p:nvGraphicFramePr>
        <p:xfrm>
          <a:off x="275142" y="723224"/>
          <a:ext cx="11705364" cy="5570377"/>
        </p:xfrm>
        <a:graphic>
          <a:graphicData uri="http://schemas.openxmlformats.org/drawingml/2006/table">
            <a:tbl>
              <a:tblPr firstRow="1" bandRow="1">
                <a:tableStyleId>{5C22544A-7EE6-4342-B048-85BDC9FD1C3A}</a:tableStyleId>
              </a:tblPr>
              <a:tblGrid>
                <a:gridCol w="610683">
                  <a:extLst>
                    <a:ext uri="{9D8B030D-6E8A-4147-A177-3AD203B41FA5}">
                      <a16:colId xmlns:a16="http://schemas.microsoft.com/office/drawing/2014/main" val="3948917103"/>
                    </a:ext>
                  </a:extLst>
                </a:gridCol>
                <a:gridCol w="1552575">
                  <a:extLst>
                    <a:ext uri="{9D8B030D-6E8A-4147-A177-3AD203B41FA5}">
                      <a16:colId xmlns:a16="http://schemas.microsoft.com/office/drawing/2014/main" val="337518288"/>
                    </a:ext>
                  </a:extLst>
                </a:gridCol>
                <a:gridCol w="2333625">
                  <a:extLst>
                    <a:ext uri="{9D8B030D-6E8A-4147-A177-3AD203B41FA5}">
                      <a16:colId xmlns:a16="http://schemas.microsoft.com/office/drawing/2014/main" val="1023848776"/>
                    </a:ext>
                  </a:extLst>
                </a:gridCol>
                <a:gridCol w="2477861">
                  <a:extLst>
                    <a:ext uri="{9D8B030D-6E8A-4147-A177-3AD203B41FA5}">
                      <a16:colId xmlns:a16="http://schemas.microsoft.com/office/drawing/2014/main" val="3017668814"/>
                    </a:ext>
                  </a:extLst>
                </a:gridCol>
                <a:gridCol w="2295330">
                  <a:extLst>
                    <a:ext uri="{9D8B030D-6E8A-4147-A177-3AD203B41FA5}">
                      <a16:colId xmlns:a16="http://schemas.microsoft.com/office/drawing/2014/main" val="907075900"/>
                    </a:ext>
                  </a:extLst>
                </a:gridCol>
                <a:gridCol w="2435290">
                  <a:extLst>
                    <a:ext uri="{9D8B030D-6E8A-4147-A177-3AD203B41FA5}">
                      <a16:colId xmlns:a16="http://schemas.microsoft.com/office/drawing/2014/main" val="2819606235"/>
                    </a:ext>
                  </a:extLst>
                </a:gridCol>
              </a:tblGrid>
              <a:tr h="517210">
                <a:tc>
                  <a:txBody>
                    <a:bodyPr/>
                    <a:lstStyle/>
                    <a:p>
                      <a:r>
                        <a:rPr lang="en-IN" sz="1200" dirty="0">
                          <a:solidFill>
                            <a:schemeClr val="accent6">
                              <a:lumMod val="90000"/>
                              <a:lumOff val="10000"/>
                            </a:schemeClr>
                          </a:solidFill>
                        </a:rPr>
                        <a:t>S.No :</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accent6">
                              <a:lumMod val="90000"/>
                              <a:lumOff val="10000"/>
                            </a:schemeClr>
                          </a:solidFill>
                        </a:rPr>
                        <a:t>Title/Author</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accent6">
                              <a:lumMod val="90000"/>
                              <a:lumOff val="10000"/>
                            </a:schemeClr>
                          </a:solidFill>
                        </a:rPr>
                        <a:t>Method/Technique Used </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accent6">
                              <a:lumMod val="90000"/>
                              <a:lumOff val="10000"/>
                            </a:schemeClr>
                          </a:solidFill>
                        </a:rPr>
                        <a:t>Algorithm Used </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accent6">
                              <a:lumMod val="90000"/>
                              <a:lumOff val="10000"/>
                            </a:schemeClr>
                          </a:solidFill>
                        </a:rPr>
                        <a:t>Advantages</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accent6">
                              <a:lumMod val="90000"/>
                              <a:lumOff val="10000"/>
                            </a:schemeClr>
                          </a:solidFill>
                        </a:rPr>
                        <a:t>Limitations</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1950502"/>
                  </a:ext>
                </a:extLst>
              </a:tr>
              <a:tr h="5053167">
                <a:tc>
                  <a:txBody>
                    <a:bodyPr/>
                    <a:lstStyle/>
                    <a:p>
                      <a:r>
                        <a:rPr lang="en-IN" sz="1200" dirty="0">
                          <a:latin typeface="Century Gothic" panose="020B050202020202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Century Gothic" panose="020B0502020202020204" pitchFamily="34" charset="0"/>
                        </a:rPr>
                        <a:t>Automatic Road Crack Detection</a:t>
                      </a:r>
                    </a:p>
                    <a:p>
                      <a:r>
                        <a:rPr lang="en-US" sz="1200" dirty="0">
                          <a:latin typeface="Century Gothic" panose="020B0502020202020204" pitchFamily="34" charset="0"/>
                        </a:rPr>
                        <a:t> and Characterization</a:t>
                      </a:r>
                    </a:p>
                    <a:p>
                      <a:endParaRPr lang="en-US" sz="1200" dirty="0">
                        <a:latin typeface="Century Gothic" panose="020B0502020202020204" pitchFamily="34" charset="0"/>
                      </a:endParaRPr>
                    </a:p>
                    <a:p>
                      <a:endParaRPr lang="en-US" sz="1200" dirty="0">
                        <a:latin typeface="Century Gothic" panose="020B0502020202020204" pitchFamily="34" charset="0"/>
                      </a:endParaRPr>
                    </a:p>
                    <a:p>
                      <a:r>
                        <a:rPr lang="en-US" sz="1200" dirty="0">
                          <a:latin typeface="Century Gothic" panose="020B0502020202020204" pitchFamily="34" charset="0"/>
                        </a:rPr>
                        <a:t> Henrique Oliveira, Member, IEEE, and Paulo Lobato Correia, Senior Member</a:t>
                      </a:r>
                    </a:p>
                    <a:p>
                      <a:endParaRPr lang="en-US" sz="1200" dirty="0">
                        <a:latin typeface="Century Gothic" panose="020B0502020202020204" pitchFamily="34" charset="0"/>
                      </a:endParaRPr>
                    </a:p>
                    <a:p>
                      <a:endParaRPr lang="en-IN" sz="12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i="1" dirty="0">
                          <a:latin typeface="Century Gothic" panose="020B0502020202020204" pitchFamily="34" charset="0"/>
                        </a:rPr>
                        <a:t>Automatic Detection and Characterization</a:t>
                      </a:r>
                      <a:r>
                        <a:rPr lang="en-US" sz="1200" dirty="0">
                          <a:latin typeface="Century Gothic" panose="020B0502020202020204" pitchFamily="34" charset="0"/>
                        </a:rPr>
                        <a:t>: A system developed for identifying and describing cracks in road flexible pavement surfaces automatically, without reliance on manually labeled samples.</a:t>
                      </a:r>
                    </a:p>
                    <a:p>
                      <a:endParaRPr lang="en-US" sz="1200" dirty="0">
                        <a:latin typeface="Century Gothic" panose="020B0502020202020204" pitchFamily="34" charset="0"/>
                      </a:endParaRPr>
                    </a:p>
                    <a:p>
                      <a:r>
                        <a:rPr lang="en-US" sz="1200" b="1" i="1" dirty="0">
                          <a:latin typeface="Century Gothic" panose="020B0502020202020204" pitchFamily="34" charset="0"/>
                        </a:rPr>
                        <a:t>Learning from Samples Paradigm</a:t>
                      </a:r>
                      <a:r>
                        <a:rPr lang="en-US" sz="1200" dirty="0">
                          <a:latin typeface="Century Gothic" panose="020B0502020202020204" pitchFamily="34" charset="0"/>
                        </a:rPr>
                        <a:t>: A method where the system learns to classify nonoverlapping image blocks as containing crack pixels or not based on examples rather than predefined labels.</a:t>
                      </a:r>
                    </a:p>
                    <a:p>
                      <a:endParaRPr lang="en-US" sz="1200" dirty="0">
                        <a:latin typeface="Century Gothic" panose="020B0502020202020204" pitchFamily="34" charset="0"/>
                      </a:endParaRPr>
                    </a:p>
                    <a:p>
                      <a:r>
                        <a:rPr lang="en-US" sz="1200" b="1" i="1" dirty="0">
                          <a:latin typeface="Century Gothic" panose="020B0502020202020204" pitchFamily="34" charset="0"/>
                        </a:rPr>
                        <a:t>Crack Severity Level Assignment</a:t>
                      </a:r>
                      <a:r>
                        <a:rPr lang="en-US" sz="1200" dirty="0">
                          <a:latin typeface="Century Gothic" panose="020B0502020202020204" pitchFamily="34" charset="0"/>
                        </a:rPr>
                        <a:t>: A novel approach to categorize the severity of detected cracks according to their width.</a:t>
                      </a:r>
                      <a:endParaRPr lang="en-IN" sz="12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i="1" dirty="0">
                          <a:latin typeface="Century Gothic" panose="020B0502020202020204" pitchFamily="34" charset="0"/>
                        </a:rPr>
                        <a:t>Image Block Classification</a:t>
                      </a:r>
                      <a:r>
                        <a:rPr lang="en-US" sz="1200" dirty="0">
                          <a:latin typeface="Century Gothic" panose="020B0502020202020204" pitchFamily="34" charset="0"/>
                        </a:rPr>
                        <a:t>: Algorithm for determining if image blocks contain crack pixels.</a:t>
                      </a:r>
                    </a:p>
                    <a:p>
                      <a:r>
                        <a:rPr lang="en-US" sz="1200" b="1" i="1" dirty="0">
                          <a:latin typeface="Century Gothic" panose="020B0502020202020204" pitchFamily="34" charset="0"/>
                        </a:rPr>
                        <a:t>Connect Component Classification</a:t>
                      </a:r>
                      <a:r>
                        <a:rPr lang="en-US" sz="1200" dirty="0">
                          <a:latin typeface="Century Gothic" panose="020B0502020202020204" pitchFamily="34" charset="0"/>
                        </a:rPr>
                        <a:t>: Technique for characterizing types of cracks based on the connect components of detected cracks.</a:t>
                      </a:r>
                    </a:p>
                    <a:p>
                      <a:r>
                        <a:rPr lang="en-US" sz="1200" b="1" i="1" dirty="0">
                          <a:latin typeface="Century Gothic" panose="020B0502020202020204" pitchFamily="34" charset="0"/>
                        </a:rPr>
                        <a:t>Hierarchical, k-Means, Gaussian mixture model</a:t>
                      </a:r>
                    </a:p>
                    <a:p>
                      <a:endParaRPr lang="en-US" sz="1200" dirty="0">
                        <a:latin typeface="Century Gothic" panose="020B0502020202020204" pitchFamily="34" charset="0"/>
                      </a:endParaRPr>
                    </a:p>
                    <a:p>
                      <a:r>
                        <a:rPr lang="en-US" sz="1200" b="1" i="1" dirty="0">
                          <a:latin typeface="Century Gothic" panose="020B0502020202020204" pitchFamily="34" charset="0"/>
                        </a:rPr>
                        <a:t>Severity Level Assignment Algorithm</a:t>
                      </a:r>
                      <a:r>
                        <a:rPr lang="en-US" sz="1200" dirty="0">
                          <a:latin typeface="Century Gothic" panose="020B0502020202020204" pitchFamily="34" charset="0"/>
                        </a:rPr>
                        <a:t>: Methodology for assigning severity levels to cracks based on width measurements.</a:t>
                      </a:r>
                      <a:endParaRPr lang="en-IN" sz="12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Century Gothic" panose="020B0502020202020204" pitchFamily="34" charset="0"/>
                        </a:rPr>
                        <a:t>Elimination of Manual Labeling: Reduces the need for labor-intensive manual sample labeling.</a:t>
                      </a:r>
                    </a:p>
                    <a:p>
                      <a:endParaRPr lang="en-US" sz="1200" dirty="0">
                        <a:latin typeface="Century Gothic" panose="020B0502020202020204" pitchFamily="34" charset="0"/>
                      </a:endParaRPr>
                    </a:p>
                    <a:p>
                      <a:r>
                        <a:rPr lang="en-US" sz="1200" dirty="0">
                          <a:latin typeface="Century Gothic" panose="020B0502020202020204" pitchFamily="34" charset="0"/>
                        </a:rPr>
                        <a:t>Comprehensive Crack Analysis: Enables detailed detection and characterization of crack types and severity levels.</a:t>
                      </a:r>
                    </a:p>
                    <a:p>
                      <a:endParaRPr lang="en-US" sz="1200" dirty="0">
                        <a:latin typeface="Century Gothic" panose="020B0502020202020204" pitchFamily="34" charset="0"/>
                      </a:endParaRPr>
                    </a:p>
                    <a:p>
                      <a:r>
                        <a:rPr lang="en-US" sz="1200" dirty="0">
                          <a:latin typeface="Century Gothic" panose="020B0502020202020204" pitchFamily="34" charset="0"/>
                        </a:rPr>
                        <a:t>Efficient Evaluation Methodology: Includes a systematic approach for quantitative evaluation and comparison with expert human assessments.</a:t>
                      </a:r>
                      <a:endParaRPr lang="en-IN" sz="12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Century Gothic" panose="020B0502020202020204" pitchFamily="34" charset="0"/>
                        </a:rPr>
                        <a:t>Dependence on Image Quality: The effectiveness of crack detection and characterization may be influenced by the quality of the pavement surface images.</a:t>
                      </a:r>
                    </a:p>
                    <a:p>
                      <a:endParaRPr lang="en-US" sz="1200" dirty="0">
                        <a:latin typeface="Century Gothic" panose="020B0502020202020204" pitchFamily="34" charset="0"/>
                      </a:endParaRPr>
                    </a:p>
                    <a:p>
                      <a:r>
                        <a:rPr lang="en-US" sz="1200" dirty="0">
                          <a:latin typeface="Century Gothic" panose="020B0502020202020204" pitchFamily="34" charset="0"/>
                        </a:rPr>
                        <a:t>Algorithm Complexity: The complexity of algorithms might require significant computational resources for processing and analysis.</a:t>
                      </a:r>
                    </a:p>
                    <a:p>
                      <a:endParaRPr lang="en-US" sz="1200" dirty="0">
                        <a:latin typeface="Century Gothic" panose="020B0502020202020204" pitchFamily="34" charset="0"/>
                      </a:endParaRPr>
                    </a:p>
                    <a:p>
                      <a:r>
                        <a:rPr lang="en-US" sz="1200" dirty="0">
                          <a:latin typeface="Century Gothic" panose="020B0502020202020204" pitchFamily="34" charset="0"/>
                        </a:rPr>
                        <a:t>Potential for Misclassification: While automated, the system may still be prone to errors in crack detection and severity assessment, especially in complex scenarios.</a:t>
                      </a:r>
                      <a:endParaRPr lang="en-IN" sz="12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1440324"/>
                  </a:ext>
                </a:extLst>
              </a:tr>
            </a:tbl>
          </a:graphicData>
        </a:graphic>
      </p:graphicFrame>
      <p:pic>
        <p:nvPicPr>
          <p:cNvPr id="6" name="Picture 5">
            <a:extLst>
              <a:ext uri="{FF2B5EF4-FFF2-40B4-BE49-F238E27FC236}">
                <a16:creationId xmlns:a16="http://schemas.microsoft.com/office/drawing/2014/main" id="{A1DB8FF9-7EE6-3992-D0ED-CBC4233D0F21}"/>
              </a:ext>
            </a:extLst>
          </p:cNvPr>
          <p:cNvPicPr>
            <a:picLocks noChangeAspect="1"/>
          </p:cNvPicPr>
          <p:nvPr/>
        </p:nvPicPr>
        <p:blipFill>
          <a:blip r:embed="rId2"/>
          <a:stretch>
            <a:fillRect/>
          </a:stretch>
        </p:blipFill>
        <p:spPr>
          <a:xfrm>
            <a:off x="4799695" y="5004774"/>
            <a:ext cx="2391393" cy="867159"/>
          </a:xfrm>
          <a:prstGeom prst="rect">
            <a:avLst/>
          </a:prstGeom>
        </p:spPr>
      </p:pic>
      <p:pic>
        <p:nvPicPr>
          <p:cNvPr id="7" name="Picture 6">
            <a:extLst>
              <a:ext uri="{FF2B5EF4-FFF2-40B4-BE49-F238E27FC236}">
                <a16:creationId xmlns:a16="http://schemas.microsoft.com/office/drawing/2014/main" id="{75DE0A8C-395E-A053-497D-2EC5147C7785}"/>
              </a:ext>
            </a:extLst>
          </p:cNvPr>
          <p:cNvPicPr>
            <a:picLocks noChangeAspect="1"/>
          </p:cNvPicPr>
          <p:nvPr/>
        </p:nvPicPr>
        <p:blipFill>
          <a:blip r:embed="rId3"/>
          <a:stretch>
            <a:fillRect/>
          </a:stretch>
        </p:blipFill>
        <p:spPr>
          <a:xfrm>
            <a:off x="4799695" y="4620440"/>
            <a:ext cx="2391393" cy="443192"/>
          </a:xfrm>
          <a:prstGeom prst="rect">
            <a:avLst/>
          </a:prstGeom>
        </p:spPr>
      </p:pic>
    </p:spTree>
    <p:extLst>
      <p:ext uri="{BB962C8B-B14F-4D97-AF65-F5344CB8AC3E}">
        <p14:creationId xmlns:p14="http://schemas.microsoft.com/office/powerpoint/2010/main" val="3018427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3DE633-ACC6-2F81-F889-5BDD05794EF9}"/>
              </a:ext>
            </a:extLst>
          </p:cNvPr>
          <p:cNvSpPr>
            <a:spLocks noGrp="1"/>
          </p:cNvSpPr>
          <p:nvPr>
            <p:ph type="body" idx="1"/>
          </p:nvPr>
        </p:nvSpPr>
        <p:spPr/>
        <p:txBody>
          <a:bodyPr/>
          <a:lstStyle/>
          <a:p>
            <a:endParaRPr lang="en-IN"/>
          </a:p>
        </p:txBody>
      </p:sp>
      <p:sp>
        <p:nvSpPr>
          <p:cNvPr id="3" name="Slide Number Placeholder 2">
            <a:extLst>
              <a:ext uri="{FF2B5EF4-FFF2-40B4-BE49-F238E27FC236}">
                <a16:creationId xmlns:a16="http://schemas.microsoft.com/office/drawing/2014/main" id="{644C0D63-068D-5964-2FFA-6D942318F820}"/>
              </a:ext>
            </a:extLst>
          </p:cNvPr>
          <p:cNvSpPr>
            <a:spLocks noGrp="1"/>
          </p:cNvSpPr>
          <p:nvPr>
            <p:ph type="sldNum" idx="12"/>
          </p:nvPr>
        </p:nvSpPr>
        <p:spPr/>
        <p:txBody>
          <a:bodyPr/>
          <a:lstStyle/>
          <a:p>
            <a:fld id="{9B54C474-2110-4F17-842B-EFCD75349F6D}" type="slidenum">
              <a:rPr lang="en-IN" smtClean="0"/>
              <a:t>12</a:t>
            </a:fld>
            <a:endParaRPr lang="en-IN"/>
          </a:p>
        </p:txBody>
      </p:sp>
      <p:graphicFrame>
        <p:nvGraphicFramePr>
          <p:cNvPr id="4" name="Table 3">
            <a:extLst>
              <a:ext uri="{FF2B5EF4-FFF2-40B4-BE49-F238E27FC236}">
                <a16:creationId xmlns:a16="http://schemas.microsoft.com/office/drawing/2014/main" id="{66CBF6A3-D6E2-43EE-E52C-339F2BF19C64}"/>
              </a:ext>
            </a:extLst>
          </p:cNvPr>
          <p:cNvGraphicFramePr>
            <a:graphicFrameLocks noGrp="1"/>
          </p:cNvGraphicFramePr>
          <p:nvPr>
            <p:extLst>
              <p:ext uri="{D42A27DB-BD31-4B8C-83A1-F6EECF244321}">
                <p14:modId xmlns:p14="http://schemas.microsoft.com/office/powerpoint/2010/main" val="409735199"/>
              </p:ext>
            </p:extLst>
          </p:nvPr>
        </p:nvGraphicFramePr>
        <p:xfrm>
          <a:off x="275142" y="723224"/>
          <a:ext cx="11761749" cy="5570377"/>
        </p:xfrm>
        <a:graphic>
          <a:graphicData uri="http://schemas.openxmlformats.org/drawingml/2006/table">
            <a:tbl>
              <a:tblPr firstRow="1" bandRow="1">
                <a:tableStyleId>{5C22544A-7EE6-4342-B048-85BDC9FD1C3A}</a:tableStyleId>
              </a:tblPr>
              <a:tblGrid>
                <a:gridCol w="667068">
                  <a:extLst>
                    <a:ext uri="{9D8B030D-6E8A-4147-A177-3AD203B41FA5}">
                      <a16:colId xmlns:a16="http://schemas.microsoft.com/office/drawing/2014/main" val="3948917103"/>
                    </a:ext>
                  </a:extLst>
                </a:gridCol>
                <a:gridCol w="1657350">
                  <a:extLst>
                    <a:ext uri="{9D8B030D-6E8A-4147-A177-3AD203B41FA5}">
                      <a16:colId xmlns:a16="http://schemas.microsoft.com/office/drawing/2014/main" val="337518288"/>
                    </a:ext>
                  </a:extLst>
                </a:gridCol>
                <a:gridCol w="2327405">
                  <a:extLst>
                    <a:ext uri="{9D8B030D-6E8A-4147-A177-3AD203B41FA5}">
                      <a16:colId xmlns:a16="http://schemas.microsoft.com/office/drawing/2014/main" val="1023848776"/>
                    </a:ext>
                  </a:extLst>
                </a:gridCol>
                <a:gridCol w="2379306">
                  <a:extLst>
                    <a:ext uri="{9D8B030D-6E8A-4147-A177-3AD203B41FA5}">
                      <a16:colId xmlns:a16="http://schemas.microsoft.com/office/drawing/2014/main" val="3017668814"/>
                    </a:ext>
                  </a:extLst>
                </a:gridCol>
                <a:gridCol w="2295330">
                  <a:extLst>
                    <a:ext uri="{9D8B030D-6E8A-4147-A177-3AD203B41FA5}">
                      <a16:colId xmlns:a16="http://schemas.microsoft.com/office/drawing/2014/main" val="907075900"/>
                    </a:ext>
                  </a:extLst>
                </a:gridCol>
                <a:gridCol w="2435290">
                  <a:extLst>
                    <a:ext uri="{9D8B030D-6E8A-4147-A177-3AD203B41FA5}">
                      <a16:colId xmlns:a16="http://schemas.microsoft.com/office/drawing/2014/main" val="2819606235"/>
                    </a:ext>
                  </a:extLst>
                </a:gridCol>
              </a:tblGrid>
              <a:tr h="517210">
                <a:tc>
                  <a:txBody>
                    <a:bodyPr/>
                    <a:lstStyle/>
                    <a:p>
                      <a:r>
                        <a:rPr lang="en-IN" sz="1200">
                          <a:solidFill>
                            <a:schemeClr val="accent6">
                              <a:lumMod val="90000"/>
                              <a:lumOff val="10000"/>
                            </a:schemeClr>
                          </a:solidFill>
                        </a:rPr>
                        <a:t>S.No :</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a:solidFill>
                            <a:schemeClr val="accent6">
                              <a:lumMod val="90000"/>
                              <a:lumOff val="10000"/>
                            </a:schemeClr>
                          </a:solidFill>
                        </a:rPr>
                        <a:t>Title/Author</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a:solidFill>
                            <a:schemeClr val="accent6">
                              <a:lumMod val="90000"/>
                              <a:lumOff val="10000"/>
                            </a:schemeClr>
                          </a:solidFill>
                        </a:rPr>
                        <a:t>Method/Technique Used </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accent6">
                              <a:lumMod val="90000"/>
                              <a:lumOff val="10000"/>
                            </a:schemeClr>
                          </a:solidFill>
                        </a:rPr>
                        <a:t>Algorithm Used </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a:solidFill>
                            <a:schemeClr val="accent6">
                              <a:lumMod val="90000"/>
                              <a:lumOff val="10000"/>
                            </a:schemeClr>
                          </a:solidFill>
                        </a:rPr>
                        <a:t>Advantages</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a:solidFill>
                            <a:schemeClr val="accent6">
                              <a:lumMod val="90000"/>
                              <a:lumOff val="10000"/>
                            </a:schemeClr>
                          </a:solidFill>
                        </a:rPr>
                        <a:t>Limitations</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1950502"/>
                  </a:ext>
                </a:extLst>
              </a:tr>
              <a:tr h="5053167">
                <a:tc>
                  <a:txBody>
                    <a:bodyPr/>
                    <a:lstStyle/>
                    <a:p>
                      <a:r>
                        <a:rPr lang="en-IN" sz="1200" dirty="0">
                          <a:highlight>
                            <a:srgbClr val="FFFF00"/>
                          </a:highlight>
                          <a:latin typeface="Century Gothic" panose="020B0502020202020204"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Century Gothic" panose="020B0502020202020204" pitchFamily="34" charset="0"/>
                        </a:rPr>
                        <a:t>Concrete Crack Detection Using UAV and Deep Learning </a:t>
                      </a:r>
                    </a:p>
                    <a:p>
                      <a:endParaRPr lang="en-US" sz="1200" dirty="0">
                        <a:latin typeface="Century Gothic" panose="020B0502020202020204" pitchFamily="34" charset="0"/>
                      </a:endParaRPr>
                    </a:p>
                    <a:p>
                      <a:r>
                        <a:rPr lang="en-IN" sz="1200" dirty="0">
                          <a:latin typeface="Century Gothic" panose="020B0502020202020204" pitchFamily="34" charset="0"/>
                        </a:rPr>
                        <a:t>Saki </a:t>
                      </a:r>
                      <a:r>
                        <a:rPr lang="en-IN" sz="1200" dirty="0" err="1">
                          <a:latin typeface="Century Gothic" panose="020B0502020202020204" pitchFamily="34" charset="0"/>
                        </a:rPr>
                        <a:t>Murao</a:t>
                      </a:r>
                      <a:r>
                        <a:rPr lang="en-IN" sz="1200" dirty="0">
                          <a:latin typeface="Century Gothic" panose="020B0502020202020204" pitchFamily="34" charset="0"/>
                        </a:rPr>
                        <a:t> </a:t>
                      </a:r>
                    </a:p>
                    <a:p>
                      <a:r>
                        <a:rPr lang="en-IN" sz="1200" dirty="0">
                          <a:latin typeface="Century Gothic" panose="020B0502020202020204" pitchFamily="34" charset="0"/>
                        </a:rPr>
                        <a:t>Yasutoshi Nomura</a:t>
                      </a:r>
                    </a:p>
                    <a:p>
                      <a:r>
                        <a:rPr lang="en-IN" sz="1200" dirty="0">
                          <a:latin typeface="Century Gothic" panose="020B0502020202020204" pitchFamily="34" charset="0"/>
                        </a:rPr>
                        <a:t>Hitoshi </a:t>
                      </a:r>
                      <a:r>
                        <a:rPr lang="en-IN" sz="1200" dirty="0" err="1">
                          <a:latin typeface="Century Gothic" panose="020B0502020202020204" pitchFamily="34" charset="0"/>
                        </a:rPr>
                        <a:t>Furuta</a:t>
                      </a:r>
                      <a:r>
                        <a:rPr lang="en-IN" sz="1200" dirty="0">
                          <a:latin typeface="Century Gothic" panose="020B050202020202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latin typeface="Century Gothic" panose="020B0502020202020204" pitchFamily="34" charset="0"/>
                        </a:rPr>
                        <a:t> Unmanned Aerial Vehicles (UAV)</a:t>
                      </a:r>
                    </a:p>
                    <a:p>
                      <a:endParaRPr lang="en-IN" sz="1200" dirty="0">
                        <a:latin typeface="Century Gothic" panose="020B0502020202020204" pitchFamily="34" charset="0"/>
                      </a:endParaRPr>
                    </a:p>
                    <a:p>
                      <a:r>
                        <a:rPr lang="en-US" sz="1200" b="1" dirty="0">
                          <a:latin typeface="Century Gothic" panose="020B0502020202020204" pitchFamily="34" charset="0"/>
                        </a:rPr>
                        <a:t>You Only Look Once (YOLO)</a:t>
                      </a:r>
                    </a:p>
                    <a:p>
                      <a:r>
                        <a:rPr lang="en-US" sz="1200" dirty="0">
                          <a:latin typeface="Century Gothic" panose="020B0502020202020204" pitchFamily="34" charset="0"/>
                        </a:rPr>
                        <a:t> can estimate </a:t>
                      </a:r>
                    </a:p>
                    <a:p>
                      <a:r>
                        <a:rPr lang="en-US" sz="1200" dirty="0">
                          <a:latin typeface="Century Gothic" panose="020B0502020202020204" pitchFamily="34" charset="0"/>
                        </a:rPr>
                        <a:t>the position, size, and type of an object in an </a:t>
                      </a:r>
                    </a:p>
                    <a:p>
                      <a:r>
                        <a:rPr lang="en-US" sz="1200" dirty="0">
                          <a:latin typeface="Century Gothic" panose="020B0502020202020204" pitchFamily="34" charset="0"/>
                        </a:rPr>
                        <a:t>Image</a:t>
                      </a:r>
                    </a:p>
                    <a:p>
                      <a:endParaRPr lang="en-IN" sz="12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Century Gothic" panose="020B0502020202020204" pitchFamily="34" charset="0"/>
                        </a:rPr>
                        <a:t>YOLOv2</a:t>
                      </a:r>
                    </a:p>
                    <a:p>
                      <a:endParaRPr lang="en-US" sz="1200" dirty="0">
                        <a:latin typeface="Century Gothic" panose="020B0502020202020204" pitchFamily="34" charset="0"/>
                      </a:endParaRPr>
                    </a:p>
                    <a:p>
                      <a:r>
                        <a:rPr lang="en-US" sz="1200" dirty="0">
                          <a:latin typeface="Century Gothic" panose="020B0502020202020204" pitchFamily="34" charset="0"/>
                        </a:rPr>
                        <a:t>DEEP LEARNING MOFEL (unspecified)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Century Gothic" panose="020B0502020202020204" pitchFamily="34" charset="0"/>
                        </a:rPr>
                        <a:t>reduce cost and improve the </a:t>
                      </a:r>
                    </a:p>
                    <a:p>
                      <a:r>
                        <a:rPr lang="en-US" sz="1200" dirty="0">
                          <a:latin typeface="Century Gothic" panose="020B0502020202020204" pitchFamily="34" charset="0"/>
                        </a:rPr>
                        <a:t>efficiency of inspection work</a:t>
                      </a:r>
                      <a:endParaRPr lang="en-IN" sz="12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Century Gothic" panose="020B0502020202020204" pitchFamily="34" charset="0"/>
                        </a:rPr>
                        <a:t>the dropping of the robot, the insufficient quality of the photo images obtained from the motion pictures,</a:t>
                      </a:r>
                      <a:endParaRPr lang="en-IN" sz="12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1440324"/>
                  </a:ext>
                </a:extLst>
              </a:tr>
            </a:tbl>
          </a:graphicData>
        </a:graphic>
      </p:graphicFrame>
      <p:pic>
        <p:nvPicPr>
          <p:cNvPr id="7" name="Picture 6">
            <a:extLst>
              <a:ext uri="{FF2B5EF4-FFF2-40B4-BE49-F238E27FC236}">
                <a16:creationId xmlns:a16="http://schemas.microsoft.com/office/drawing/2014/main" id="{A0BB72C3-2488-49FB-2A8C-4CD3999EE6B3}"/>
              </a:ext>
            </a:extLst>
          </p:cNvPr>
          <p:cNvPicPr>
            <a:picLocks noChangeAspect="1"/>
          </p:cNvPicPr>
          <p:nvPr/>
        </p:nvPicPr>
        <p:blipFill>
          <a:blip r:embed="rId2"/>
          <a:stretch>
            <a:fillRect/>
          </a:stretch>
        </p:blipFill>
        <p:spPr>
          <a:xfrm>
            <a:off x="2654300" y="2850185"/>
            <a:ext cx="2159000" cy="1444371"/>
          </a:xfrm>
          <a:prstGeom prst="rect">
            <a:avLst/>
          </a:prstGeom>
        </p:spPr>
      </p:pic>
      <p:pic>
        <p:nvPicPr>
          <p:cNvPr id="9" name="Picture 8">
            <a:extLst>
              <a:ext uri="{FF2B5EF4-FFF2-40B4-BE49-F238E27FC236}">
                <a16:creationId xmlns:a16="http://schemas.microsoft.com/office/drawing/2014/main" id="{E1C1A8D0-3702-C784-ED80-8DDC97FA3F29}"/>
              </a:ext>
            </a:extLst>
          </p:cNvPr>
          <p:cNvPicPr>
            <a:picLocks noChangeAspect="1"/>
          </p:cNvPicPr>
          <p:nvPr/>
        </p:nvPicPr>
        <p:blipFill>
          <a:blip r:embed="rId3"/>
          <a:stretch>
            <a:fillRect/>
          </a:stretch>
        </p:blipFill>
        <p:spPr>
          <a:xfrm>
            <a:off x="1034883" y="2939134"/>
            <a:ext cx="1339768" cy="3162300"/>
          </a:xfrm>
          <a:prstGeom prst="rect">
            <a:avLst/>
          </a:prstGeom>
        </p:spPr>
      </p:pic>
    </p:spTree>
    <p:extLst>
      <p:ext uri="{BB962C8B-B14F-4D97-AF65-F5344CB8AC3E}">
        <p14:creationId xmlns:p14="http://schemas.microsoft.com/office/powerpoint/2010/main" val="2516701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536A43-2923-7FE9-AA32-0282BB4CC358}"/>
              </a:ext>
            </a:extLst>
          </p:cNvPr>
          <p:cNvSpPr>
            <a:spLocks noGrp="1"/>
          </p:cNvSpPr>
          <p:nvPr>
            <p:ph type="body" idx="1"/>
          </p:nvPr>
        </p:nvSpPr>
        <p:spPr/>
        <p:txBody>
          <a:bodyPr/>
          <a:lstStyle/>
          <a:p>
            <a:endParaRPr lang="en-IN"/>
          </a:p>
        </p:txBody>
      </p:sp>
      <p:sp>
        <p:nvSpPr>
          <p:cNvPr id="3" name="Slide Number Placeholder 2">
            <a:extLst>
              <a:ext uri="{FF2B5EF4-FFF2-40B4-BE49-F238E27FC236}">
                <a16:creationId xmlns:a16="http://schemas.microsoft.com/office/drawing/2014/main" id="{5B0561A5-D1F0-0652-169E-C45A403AE84E}"/>
              </a:ext>
            </a:extLst>
          </p:cNvPr>
          <p:cNvSpPr>
            <a:spLocks noGrp="1"/>
          </p:cNvSpPr>
          <p:nvPr>
            <p:ph type="sldNum" idx="12"/>
          </p:nvPr>
        </p:nvSpPr>
        <p:spPr/>
        <p:txBody>
          <a:bodyPr/>
          <a:lstStyle/>
          <a:p>
            <a:fld id="{9B54C474-2110-4F17-842B-EFCD75349F6D}" type="slidenum">
              <a:rPr lang="en-IN" smtClean="0"/>
              <a:t>13</a:t>
            </a:fld>
            <a:endParaRPr lang="en-IN"/>
          </a:p>
        </p:txBody>
      </p:sp>
      <p:graphicFrame>
        <p:nvGraphicFramePr>
          <p:cNvPr id="4" name="Table 3">
            <a:extLst>
              <a:ext uri="{FF2B5EF4-FFF2-40B4-BE49-F238E27FC236}">
                <a16:creationId xmlns:a16="http://schemas.microsoft.com/office/drawing/2014/main" id="{C435E610-2DA5-A31E-496A-D51577EB314D}"/>
              </a:ext>
            </a:extLst>
          </p:cNvPr>
          <p:cNvGraphicFramePr>
            <a:graphicFrameLocks noGrp="1"/>
          </p:cNvGraphicFramePr>
          <p:nvPr>
            <p:extLst>
              <p:ext uri="{D42A27DB-BD31-4B8C-83A1-F6EECF244321}">
                <p14:modId xmlns:p14="http://schemas.microsoft.com/office/powerpoint/2010/main" val="1045360399"/>
              </p:ext>
            </p:extLst>
          </p:nvPr>
        </p:nvGraphicFramePr>
        <p:xfrm>
          <a:off x="275142" y="723224"/>
          <a:ext cx="11779827" cy="5570377"/>
        </p:xfrm>
        <a:graphic>
          <a:graphicData uri="http://schemas.openxmlformats.org/drawingml/2006/table">
            <a:tbl>
              <a:tblPr firstRow="1" bandRow="1">
                <a:tableStyleId>{5C22544A-7EE6-4342-B048-85BDC9FD1C3A}</a:tableStyleId>
              </a:tblPr>
              <a:tblGrid>
                <a:gridCol w="667068">
                  <a:extLst>
                    <a:ext uri="{9D8B030D-6E8A-4147-A177-3AD203B41FA5}">
                      <a16:colId xmlns:a16="http://schemas.microsoft.com/office/drawing/2014/main" val="3948917103"/>
                    </a:ext>
                  </a:extLst>
                </a:gridCol>
                <a:gridCol w="1492898">
                  <a:extLst>
                    <a:ext uri="{9D8B030D-6E8A-4147-A177-3AD203B41FA5}">
                      <a16:colId xmlns:a16="http://schemas.microsoft.com/office/drawing/2014/main" val="337518288"/>
                    </a:ext>
                  </a:extLst>
                </a:gridCol>
                <a:gridCol w="2575431">
                  <a:extLst>
                    <a:ext uri="{9D8B030D-6E8A-4147-A177-3AD203B41FA5}">
                      <a16:colId xmlns:a16="http://schemas.microsoft.com/office/drawing/2014/main" val="1023848776"/>
                    </a:ext>
                  </a:extLst>
                </a:gridCol>
                <a:gridCol w="2313810">
                  <a:extLst>
                    <a:ext uri="{9D8B030D-6E8A-4147-A177-3AD203B41FA5}">
                      <a16:colId xmlns:a16="http://schemas.microsoft.com/office/drawing/2014/main" val="3017668814"/>
                    </a:ext>
                  </a:extLst>
                </a:gridCol>
                <a:gridCol w="2183545">
                  <a:extLst>
                    <a:ext uri="{9D8B030D-6E8A-4147-A177-3AD203B41FA5}">
                      <a16:colId xmlns:a16="http://schemas.microsoft.com/office/drawing/2014/main" val="907075900"/>
                    </a:ext>
                  </a:extLst>
                </a:gridCol>
                <a:gridCol w="2547075">
                  <a:extLst>
                    <a:ext uri="{9D8B030D-6E8A-4147-A177-3AD203B41FA5}">
                      <a16:colId xmlns:a16="http://schemas.microsoft.com/office/drawing/2014/main" val="2819606235"/>
                    </a:ext>
                  </a:extLst>
                </a:gridCol>
              </a:tblGrid>
              <a:tr h="517210">
                <a:tc>
                  <a:txBody>
                    <a:bodyPr/>
                    <a:lstStyle/>
                    <a:p>
                      <a:r>
                        <a:rPr lang="en-IN" sz="1200" dirty="0">
                          <a:solidFill>
                            <a:schemeClr val="accent6">
                              <a:lumMod val="90000"/>
                              <a:lumOff val="10000"/>
                            </a:schemeClr>
                          </a:solidFill>
                        </a:rPr>
                        <a:t>S.No :</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accent6">
                              <a:lumMod val="90000"/>
                              <a:lumOff val="10000"/>
                            </a:schemeClr>
                          </a:solidFill>
                        </a:rPr>
                        <a:t>Title/Author</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accent6">
                              <a:lumMod val="90000"/>
                              <a:lumOff val="10000"/>
                            </a:schemeClr>
                          </a:solidFill>
                        </a:rPr>
                        <a:t>Method/Technique Used </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accent6">
                              <a:lumMod val="90000"/>
                              <a:lumOff val="10000"/>
                            </a:schemeClr>
                          </a:solidFill>
                        </a:rPr>
                        <a:t>Algorithm Used </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accent6">
                              <a:lumMod val="90000"/>
                              <a:lumOff val="10000"/>
                            </a:schemeClr>
                          </a:solidFill>
                        </a:rPr>
                        <a:t>Advantages</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accent6">
                              <a:lumMod val="90000"/>
                              <a:lumOff val="10000"/>
                            </a:schemeClr>
                          </a:solidFill>
                        </a:rPr>
                        <a:t>Limitations</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1950502"/>
                  </a:ext>
                </a:extLst>
              </a:tr>
              <a:tr h="5053167">
                <a:tc>
                  <a:txBody>
                    <a:bodyPr/>
                    <a:lstStyle/>
                    <a:p>
                      <a:r>
                        <a:rPr lang="en-IN" sz="1200" dirty="0">
                          <a:latin typeface="Century Gothic" panose="020B0502020202020204" pitchFamily="34"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Century Gothic" panose="020B0502020202020204" pitchFamily="34" charset="0"/>
                        </a:rPr>
                        <a:t>Automated Crack Detection on Concrete Bridge</a:t>
                      </a:r>
                    </a:p>
                    <a:p>
                      <a:endParaRPr lang="en-IN" sz="1200" dirty="0">
                        <a:latin typeface="Century Gothic" panose="020B0502020202020204" pitchFamily="34" charset="0"/>
                      </a:endParaRPr>
                    </a:p>
                    <a:p>
                      <a:r>
                        <a:rPr lang="en-IN" sz="1200" dirty="0">
                          <a:latin typeface="Century Gothic" panose="020B0502020202020204" pitchFamily="34" charset="0"/>
                        </a:rPr>
                        <a:t> Prateek Prasanna, Kristin J. Dana, Nenad Gucunski, Basily B. Basily, Hung M. La, Member, IEEE,</a:t>
                      </a:r>
                    </a:p>
                    <a:p>
                      <a:r>
                        <a:rPr lang="en-IN" sz="1200" dirty="0">
                          <a:latin typeface="Century Gothic" panose="020B0502020202020204" pitchFamily="34" charset="0"/>
                        </a:rPr>
                        <a:t> Ronny Salim Lim, and Hooman Parvardeh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Century Gothic" panose="020B0502020202020204" pitchFamily="34" charset="0"/>
                        </a:rPr>
                        <a:t> The STRUM{(</a:t>
                      </a:r>
                      <a:r>
                        <a:rPr lang="en-US" sz="1000" i="1" dirty="0">
                          <a:latin typeface="Century Gothic" panose="020B0502020202020204" pitchFamily="34" charset="0"/>
                        </a:rPr>
                        <a:t>spatially</a:t>
                      </a:r>
                    </a:p>
                    <a:p>
                      <a:r>
                        <a:rPr lang="en-US" sz="1000" i="1" dirty="0">
                          <a:latin typeface="Century Gothic" panose="020B0502020202020204" pitchFamily="34" charset="0"/>
                        </a:rPr>
                        <a:t> tuned robust multifeature</a:t>
                      </a:r>
                      <a:r>
                        <a:rPr lang="en-US" sz="1200" dirty="0">
                          <a:latin typeface="Century Gothic" panose="020B0502020202020204" pitchFamily="34" charset="0"/>
                        </a:rPr>
                        <a:t>} classifier consists of three components:</a:t>
                      </a:r>
                    </a:p>
                    <a:p>
                      <a:endParaRPr lang="en-US" sz="1200" dirty="0">
                        <a:latin typeface="Century Gothic" panose="020B0502020202020204" pitchFamily="34" charset="0"/>
                      </a:endParaRPr>
                    </a:p>
                    <a:p>
                      <a:r>
                        <a:rPr lang="en-US" sz="1200" dirty="0">
                          <a:latin typeface="Century Gothic" panose="020B0502020202020204" pitchFamily="34" charset="0"/>
                        </a:rPr>
                        <a:t> 1) a robust line segment detector (</a:t>
                      </a:r>
                      <a:r>
                        <a:rPr lang="en-US" sz="1200" b="1" i="1" dirty="0">
                          <a:latin typeface="Century Gothic" panose="020B0502020202020204" pitchFamily="34" charset="0"/>
                        </a:rPr>
                        <a:t>on-site robotic scanning</a:t>
                      </a:r>
                      <a:r>
                        <a:rPr lang="en-US" sz="1200" dirty="0">
                          <a:latin typeface="Century Gothic" panose="020B0502020202020204" pitchFamily="34" charset="0"/>
                        </a:rPr>
                        <a:t>)</a:t>
                      </a:r>
                    </a:p>
                    <a:p>
                      <a:r>
                        <a:rPr lang="en-US" sz="1200" dirty="0">
                          <a:latin typeface="Century Gothic" panose="020B0502020202020204" pitchFamily="34" charset="0"/>
                        </a:rPr>
                        <a:t>2) spatially-tuned multiple</a:t>
                      </a:r>
                    </a:p>
                    <a:p>
                      <a:r>
                        <a:rPr lang="en-US" sz="1200" dirty="0">
                          <a:latin typeface="Century Gothic" panose="020B0502020202020204" pitchFamily="34" charset="0"/>
                        </a:rPr>
                        <a:t> feature computation</a:t>
                      </a:r>
                    </a:p>
                    <a:p>
                      <a:r>
                        <a:rPr lang="en-US" sz="1200" dirty="0">
                          <a:latin typeface="Century Gothic" panose="020B0502020202020204" pitchFamily="34" charset="0"/>
                        </a:rPr>
                        <a:t>(</a:t>
                      </a:r>
                      <a:r>
                        <a:rPr lang="en-US" sz="1200" b="1" i="1" dirty="0">
                          <a:latin typeface="Century Gothic" panose="020B0502020202020204" pitchFamily="34" charset="0"/>
                        </a:rPr>
                        <a:t>Laplacian pyramids</a:t>
                      </a:r>
                      <a:r>
                        <a:rPr lang="en-US" sz="1200" dirty="0">
                          <a:latin typeface="Century Gothic" panose="020B0502020202020204" pitchFamily="34" charset="0"/>
                        </a:rPr>
                        <a:t>)</a:t>
                      </a:r>
                    </a:p>
                    <a:p>
                      <a:r>
                        <a:rPr lang="en-US" sz="1200" dirty="0">
                          <a:latin typeface="Century Gothic" panose="020B0502020202020204" pitchFamily="34" charset="0"/>
                        </a:rPr>
                        <a:t>3) a machine learning classifier.</a:t>
                      </a:r>
                    </a:p>
                    <a:p>
                      <a:endParaRPr lang="en-IN" sz="12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i="1" dirty="0">
                          <a:latin typeface="Century Gothic" panose="020B0502020202020204" pitchFamily="34" charset="0"/>
                        </a:rPr>
                        <a:t>Support Vector Machines (SVM</a:t>
                      </a:r>
                      <a:r>
                        <a:rPr lang="en-US" sz="1200" dirty="0">
                          <a:latin typeface="Century Gothic" panose="020B0502020202020204" pitchFamily="34" charset="0"/>
                        </a:rPr>
                        <a:t>): SVM is utilized for classification based on extracted features to distinguish between crack and non-crack samples .</a:t>
                      </a:r>
                    </a:p>
                    <a:p>
                      <a:endParaRPr lang="en-US" sz="1200" dirty="0">
                        <a:latin typeface="Century Gothic" panose="020B0502020202020204" pitchFamily="34" charset="0"/>
                      </a:endParaRPr>
                    </a:p>
                    <a:p>
                      <a:r>
                        <a:rPr lang="en-US" sz="1200" b="1" i="1" dirty="0">
                          <a:latin typeface="Century Gothic" panose="020B0502020202020204" pitchFamily="34" charset="0"/>
                        </a:rPr>
                        <a:t>Adaboost and Random Forests</a:t>
                      </a:r>
                      <a:r>
                        <a:rPr lang="en-US" sz="1200" dirty="0">
                          <a:latin typeface="Century Gothic" panose="020B0502020202020204" pitchFamily="34" charset="0"/>
                        </a:rPr>
                        <a:t>: These algorithms are also employed for classification tasks in the automated crack detection process</a:t>
                      </a:r>
                      <a:endParaRPr lang="en-IN" sz="12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Century Gothic" panose="020B0502020202020204" pitchFamily="34" charset="0"/>
                        </a:rPr>
                        <a:t>eliminate the need for manually tuning threshold parameters</a:t>
                      </a:r>
                    </a:p>
                    <a:p>
                      <a:endParaRPr lang="en-US" sz="1200" dirty="0">
                        <a:latin typeface="Century Gothic" panose="020B0502020202020204" pitchFamily="34" charset="0"/>
                      </a:endParaRPr>
                    </a:p>
                    <a:p>
                      <a:r>
                        <a:rPr lang="en-US" sz="1200" dirty="0">
                          <a:latin typeface="Century Gothic" panose="020B0502020202020204" pitchFamily="34" charset="0"/>
                        </a:rPr>
                        <a:t> The algorithm achieves up to 95% accuracy in crack detection, providing reliable results for bridge inspectors</a:t>
                      </a:r>
                    </a:p>
                    <a:p>
                      <a:endParaRPr lang="en-US" sz="1200" dirty="0">
                        <a:latin typeface="Century Gothic" panose="020B0502020202020204" pitchFamily="34" charset="0"/>
                      </a:endParaRPr>
                    </a:p>
                    <a:p>
                      <a:r>
                        <a:rPr lang="en-US" sz="1200" dirty="0">
                          <a:latin typeface="Century Gothic" panose="020B0502020202020204" pitchFamily="34" charset="0"/>
                        </a:rPr>
                        <a:t>The algorithm provides quantifiable results that can be archived and compared over time, aiding in long-term bridge performance monitoring</a:t>
                      </a:r>
                      <a:endParaRPr lang="en-IN" sz="12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Century Gothic" panose="020B0502020202020204" pitchFamily="34" charset="0"/>
                        </a:rPr>
                        <a:t>key challenge is automated interpretation of the large image dataset in order to infer bridge condition</a:t>
                      </a:r>
                    </a:p>
                    <a:p>
                      <a:endParaRPr lang="en-US" sz="1200" dirty="0">
                        <a:latin typeface="Century Gothic" panose="020B0502020202020204" pitchFamily="34" charset="0"/>
                      </a:endParaRPr>
                    </a:p>
                    <a:p>
                      <a:r>
                        <a:rPr lang="en-US" sz="1200" dirty="0">
                          <a:latin typeface="Century Gothic" panose="020B0502020202020204" pitchFamily="34" charset="0"/>
                        </a:rPr>
                        <a:t>presentation of the crack</a:t>
                      </a:r>
                    </a:p>
                    <a:p>
                      <a:r>
                        <a:rPr lang="en-US" sz="1200" dirty="0">
                          <a:latin typeface="Century Gothic" panose="020B0502020202020204" pitchFamily="34" charset="0"/>
                        </a:rPr>
                        <a:t>detection results may be made to a human inspector. There is</a:t>
                      </a:r>
                    </a:p>
                    <a:p>
                      <a:r>
                        <a:rPr lang="en-US" sz="1200" dirty="0">
                          <a:latin typeface="Century Gothic" panose="020B0502020202020204" pitchFamily="34" charset="0"/>
                        </a:rPr>
                        <a:t>a challenge of communicating spatial patterns of cracks over</a:t>
                      </a:r>
                    </a:p>
                    <a:p>
                      <a:r>
                        <a:rPr lang="en-US" sz="1200" dirty="0">
                          <a:latin typeface="Century Gothic" panose="020B0502020202020204" pitchFamily="34" charset="0"/>
                        </a:rPr>
                        <a:t>the entire bridge deck.</a:t>
                      </a:r>
                      <a:endParaRPr lang="en-IN" sz="12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1440324"/>
                  </a:ext>
                </a:extLst>
              </a:tr>
            </a:tbl>
          </a:graphicData>
        </a:graphic>
      </p:graphicFrame>
      <p:pic>
        <p:nvPicPr>
          <p:cNvPr id="8" name="Picture 7">
            <a:extLst>
              <a:ext uri="{FF2B5EF4-FFF2-40B4-BE49-F238E27FC236}">
                <a16:creationId xmlns:a16="http://schemas.microsoft.com/office/drawing/2014/main" id="{7ECEE4FD-8431-546B-459B-FC52B9B586D7}"/>
              </a:ext>
            </a:extLst>
          </p:cNvPr>
          <p:cNvPicPr>
            <a:picLocks noChangeAspect="1"/>
          </p:cNvPicPr>
          <p:nvPr/>
        </p:nvPicPr>
        <p:blipFill>
          <a:blip r:embed="rId2"/>
          <a:stretch>
            <a:fillRect/>
          </a:stretch>
        </p:blipFill>
        <p:spPr>
          <a:xfrm>
            <a:off x="1119714" y="4110207"/>
            <a:ext cx="3850587" cy="2061460"/>
          </a:xfrm>
          <a:prstGeom prst="rect">
            <a:avLst/>
          </a:prstGeom>
        </p:spPr>
      </p:pic>
      <p:pic>
        <p:nvPicPr>
          <p:cNvPr id="10" name="Picture 9">
            <a:extLst>
              <a:ext uri="{FF2B5EF4-FFF2-40B4-BE49-F238E27FC236}">
                <a16:creationId xmlns:a16="http://schemas.microsoft.com/office/drawing/2014/main" id="{482DD180-3657-7FD5-0580-54B934B013F8}"/>
              </a:ext>
            </a:extLst>
          </p:cNvPr>
          <p:cNvPicPr>
            <a:picLocks noChangeAspect="1"/>
          </p:cNvPicPr>
          <p:nvPr/>
        </p:nvPicPr>
        <p:blipFill>
          <a:blip r:embed="rId3"/>
          <a:stretch>
            <a:fillRect/>
          </a:stretch>
        </p:blipFill>
        <p:spPr>
          <a:xfrm>
            <a:off x="5046852" y="4656607"/>
            <a:ext cx="3477129" cy="1515503"/>
          </a:xfrm>
          <a:prstGeom prst="rect">
            <a:avLst/>
          </a:prstGeom>
        </p:spPr>
      </p:pic>
    </p:spTree>
    <p:extLst>
      <p:ext uri="{BB962C8B-B14F-4D97-AF65-F5344CB8AC3E}">
        <p14:creationId xmlns:p14="http://schemas.microsoft.com/office/powerpoint/2010/main" val="3666497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EB37B0-9A51-5C34-BF1B-100C3D01B722}"/>
              </a:ext>
            </a:extLst>
          </p:cNvPr>
          <p:cNvSpPr>
            <a:spLocks noGrp="1"/>
          </p:cNvSpPr>
          <p:nvPr>
            <p:ph type="body" idx="1"/>
          </p:nvPr>
        </p:nvSpPr>
        <p:spPr/>
        <p:txBody>
          <a:bodyPr/>
          <a:lstStyle/>
          <a:p>
            <a:endParaRPr lang="en-IN"/>
          </a:p>
        </p:txBody>
      </p:sp>
      <p:sp>
        <p:nvSpPr>
          <p:cNvPr id="3" name="Slide Number Placeholder 2">
            <a:extLst>
              <a:ext uri="{FF2B5EF4-FFF2-40B4-BE49-F238E27FC236}">
                <a16:creationId xmlns:a16="http://schemas.microsoft.com/office/drawing/2014/main" id="{14BD7C5F-0297-A0FE-E669-EF2C832E74C2}"/>
              </a:ext>
            </a:extLst>
          </p:cNvPr>
          <p:cNvSpPr>
            <a:spLocks noGrp="1"/>
          </p:cNvSpPr>
          <p:nvPr>
            <p:ph type="sldNum" idx="12"/>
          </p:nvPr>
        </p:nvSpPr>
        <p:spPr/>
        <p:txBody>
          <a:bodyPr/>
          <a:lstStyle/>
          <a:p>
            <a:fld id="{9B54C474-2110-4F17-842B-EFCD75349F6D}" type="slidenum">
              <a:rPr lang="en-IN" smtClean="0"/>
              <a:t>14</a:t>
            </a:fld>
            <a:endParaRPr lang="en-IN"/>
          </a:p>
        </p:txBody>
      </p:sp>
      <p:graphicFrame>
        <p:nvGraphicFramePr>
          <p:cNvPr id="4" name="Table 3">
            <a:extLst>
              <a:ext uri="{FF2B5EF4-FFF2-40B4-BE49-F238E27FC236}">
                <a16:creationId xmlns:a16="http://schemas.microsoft.com/office/drawing/2014/main" id="{EB54FC09-9B26-3988-D01E-13DE18CCABB7}"/>
              </a:ext>
            </a:extLst>
          </p:cNvPr>
          <p:cNvGraphicFramePr>
            <a:graphicFrameLocks noGrp="1"/>
          </p:cNvGraphicFramePr>
          <p:nvPr>
            <p:extLst>
              <p:ext uri="{D42A27DB-BD31-4B8C-83A1-F6EECF244321}">
                <p14:modId xmlns:p14="http://schemas.microsoft.com/office/powerpoint/2010/main" val="2759481232"/>
              </p:ext>
            </p:extLst>
          </p:nvPr>
        </p:nvGraphicFramePr>
        <p:xfrm>
          <a:off x="275142" y="723224"/>
          <a:ext cx="11705364" cy="5570377"/>
        </p:xfrm>
        <a:graphic>
          <a:graphicData uri="http://schemas.openxmlformats.org/drawingml/2006/table">
            <a:tbl>
              <a:tblPr firstRow="1" bandRow="1">
                <a:tableStyleId>{5C22544A-7EE6-4342-B048-85BDC9FD1C3A}</a:tableStyleId>
              </a:tblPr>
              <a:tblGrid>
                <a:gridCol w="515433">
                  <a:extLst>
                    <a:ext uri="{9D8B030D-6E8A-4147-A177-3AD203B41FA5}">
                      <a16:colId xmlns:a16="http://schemas.microsoft.com/office/drawing/2014/main" val="3948917103"/>
                    </a:ext>
                  </a:extLst>
                </a:gridCol>
                <a:gridCol w="2276475">
                  <a:extLst>
                    <a:ext uri="{9D8B030D-6E8A-4147-A177-3AD203B41FA5}">
                      <a16:colId xmlns:a16="http://schemas.microsoft.com/office/drawing/2014/main" val="337518288"/>
                    </a:ext>
                  </a:extLst>
                </a:gridCol>
                <a:gridCol w="2139432">
                  <a:extLst>
                    <a:ext uri="{9D8B030D-6E8A-4147-A177-3AD203B41FA5}">
                      <a16:colId xmlns:a16="http://schemas.microsoft.com/office/drawing/2014/main" val="1023848776"/>
                    </a:ext>
                  </a:extLst>
                </a:gridCol>
                <a:gridCol w="2043404">
                  <a:extLst>
                    <a:ext uri="{9D8B030D-6E8A-4147-A177-3AD203B41FA5}">
                      <a16:colId xmlns:a16="http://schemas.microsoft.com/office/drawing/2014/main" val="3017668814"/>
                    </a:ext>
                  </a:extLst>
                </a:gridCol>
                <a:gridCol w="2295330">
                  <a:extLst>
                    <a:ext uri="{9D8B030D-6E8A-4147-A177-3AD203B41FA5}">
                      <a16:colId xmlns:a16="http://schemas.microsoft.com/office/drawing/2014/main" val="907075900"/>
                    </a:ext>
                  </a:extLst>
                </a:gridCol>
                <a:gridCol w="2435290">
                  <a:extLst>
                    <a:ext uri="{9D8B030D-6E8A-4147-A177-3AD203B41FA5}">
                      <a16:colId xmlns:a16="http://schemas.microsoft.com/office/drawing/2014/main" val="2819606235"/>
                    </a:ext>
                  </a:extLst>
                </a:gridCol>
              </a:tblGrid>
              <a:tr h="517210">
                <a:tc>
                  <a:txBody>
                    <a:bodyPr/>
                    <a:lstStyle/>
                    <a:p>
                      <a:r>
                        <a:rPr lang="en-IN" sz="1200" dirty="0">
                          <a:solidFill>
                            <a:schemeClr val="accent6">
                              <a:lumMod val="90000"/>
                              <a:lumOff val="10000"/>
                            </a:schemeClr>
                          </a:solidFill>
                        </a:rPr>
                        <a:t>S.No :</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accent6">
                              <a:lumMod val="90000"/>
                              <a:lumOff val="10000"/>
                            </a:schemeClr>
                          </a:solidFill>
                        </a:rPr>
                        <a:t>Title/Author</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accent6">
                              <a:lumMod val="90000"/>
                              <a:lumOff val="10000"/>
                            </a:schemeClr>
                          </a:solidFill>
                        </a:rPr>
                        <a:t>Method/Technique Used </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accent6">
                              <a:lumMod val="90000"/>
                              <a:lumOff val="10000"/>
                            </a:schemeClr>
                          </a:solidFill>
                        </a:rPr>
                        <a:t>Algorithm Used </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accent6">
                              <a:lumMod val="90000"/>
                              <a:lumOff val="10000"/>
                            </a:schemeClr>
                          </a:solidFill>
                        </a:rPr>
                        <a:t>Advantages</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accent6">
                              <a:lumMod val="90000"/>
                              <a:lumOff val="10000"/>
                            </a:schemeClr>
                          </a:solidFill>
                        </a:rPr>
                        <a:t>Limitations</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1950502"/>
                  </a:ext>
                </a:extLst>
              </a:tr>
              <a:tr h="5053167">
                <a:tc>
                  <a:txBody>
                    <a:bodyPr/>
                    <a:lstStyle/>
                    <a:p>
                      <a:r>
                        <a:rPr lang="en-IN" sz="1200" dirty="0">
                          <a:latin typeface="Century Gothic" panose="020B0502020202020204" pitchFamily="34"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Century Gothic" panose="020B0502020202020204" pitchFamily="34" charset="0"/>
                        </a:rPr>
                        <a:t> Modern Crack Detection for Bridge Infrastructure Maintenance Using </a:t>
                      </a:r>
                    </a:p>
                    <a:p>
                      <a:r>
                        <a:rPr lang="en-US" sz="1200" dirty="0">
                          <a:latin typeface="Century Gothic" panose="020B0502020202020204" pitchFamily="34" charset="0"/>
                        </a:rPr>
                        <a:t>Machine Learning</a:t>
                      </a:r>
                    </a:p>
                    <a:p>
                      <a:endParaRPr lang="en-US" sz="1200" dirty="0">
                        <a:latin typeface="Century Gothic" panose="020B0502020202020204" pitchFamily="34" charset="0"/>
                      </a:endParaRPr>
                    </a:p>
                    <a:p>
                      <a:r>
                        <a:rPr lang="en-IN" sz="1200" dirty="0">
                          <a:latin typeface="Century Gothic" panose="020B0502020202020204" pitchFamily="34" charset="0"/>
                        </a:rPr>
                        <a:t>Hafiz Suliman Munawar1 · Ahmed W. A. Hammad1 · S. Travis Waller2 · Md Rafiqul Islam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Century Gothic" panose="020B0502020202020204" pitchFamily="34" charset="0"/>
                        </a:rPr>
                        <a:t>method that is based on </a:t>
                      </a:r>
                      <a:r>
                        <a:rPr lang="en-US" sz="1200" b="1" i="1" dirty="0">
                          <a:latin typeface="Century Gothic" panose="020B0502020202020204" pitchFamily="34" charset="0"/>
                        </a:rPr>
                        <a:t>computer vision </a:t>
                      </a:r>
                      <a:r>
                        <a:rPr lang="en-US" sz="1200" dirty="0">
                          <a:latin typeface="Century Gothic" panose="020B0502020202020204" pitchFamily="34" charset="0"/>
                        </a:rPr>
                        <a:t>for </a:t>
                      </a:r>
                    </a:p>
                    <a:p>
                      <a:r>
                        <a:rPr lang="en-US" sz="1200" dirty="0">
                          <a:latin typeface="Century Gothic" panose="020B0502020202020204" pitchFamily="34" charset="0"/>
                        </a:rPr>
                        <a:t>automatically detecting cracks from 2D images</a:t>
                      </a:r>
                    </a:p>
                    <a:p>
                      <a:endParaRPr lang="en-US" sz="1200" dirty="0">
                        <a:latin typeface="Century Gothic" panose="020B0502020202020204" pitchFamily="34" charset="0"/>
                      </a:endParaRPr>
                    </a:p>
                    <a:p>
                      <a:r>
                        <a:rPr lang="en-IN" sz="1200" dirty="0">
                          <a:latin typeface="Century Gothic" panose="020B0502020202020204" pitchFamily="34" charset="0"/>
                        </a:rPr>
                        <a:t> </a:t>
                      </a:r>
                      <a:r>
                        <a:rPr lang="en-IN" sz="1200" b="1" i="1" dirty="0">
                          <a:latin typeface="Century Gothic" panose="020B0502020202020204" pitchFamily="34" charset="0"/>
                        </a:rPr>
                        <a:t>convolutional neural network (CNNs):</a:t>
                      </a:r>
                    </a:p>
                    <a:p>
                      <a:r>
                        <a:rPr lang="en-US" sz="1200" b="0" i="0" dirty="0">
                          <a:latin typeface="Century Gothic" panose="020B0502020202020204" pitchFamily="34" charset="0"/>
                        </a:rPr>
                        <a:t> </a:t>
                      </a:r>
                    </a:p>
                    <a:p>
                      <a:r>
                        <a:rPr lang="en-US" sz="1200" b="0" i="0" dirty="0">
                          <a:latin typeface="Century Gothic" panose="020B0502020202020204" pitchFamily="34" charset="0"/>
                        </a:rPr>
                        <a:t> </a:t>
                      </a:r>
                      <a:r>
                        <a:rPr lang="en-US" sz="1200" b="1" i="1" dirty="0">
                          <a:latin typeface="Century Gothic" panose="020B0502020202020204" pitchFamily="34" charset="0"/>
                        </a:rPr>
                        <a:t>Cycle Generative Adversarial Network (Cycle-GAN):</a:t>
                      </a:r>
                      <a:br>
                        <a:rPr lang="en-US" sz="1200" b="0" i="0" dirty="0">
                          <a:latin typeface="Century Gothic" panose="020B0502020202020204" pitchFamily="34" charset="0"/>
                        </a:rPr>
                      </a:br>
                      <a:r>
                        <a:rPr lang="en-US" sz="1200" b="0" i="0" dirty="0">
                          <a:latin typeface="Century Gothic" panose="020B0502020202020204" pitchFamily="34" charset="0"/>
                        </a:rPr>
                        <a:t> predicting the crack segmentation pixel by pixel in an end</a:t>
                      </a:r>
                    </a:p>
                    <a:p>
                      <a:r>
                        <a:rPr lang="en-US" sz="1200" b="0" i="0" dirty="0">
                          <a:latin typeface="Century Gothic" panose="020B0502020202020204" pitchFamily="34" charset="0"/>
                        </a:rPr>
                        <a:t>to-end manner</a:t>
                      </a:r>
                    </a:p>
                    <a:p>
                      <a:endParaRPr lang="en-US" sz="1200" b="0" i="0" dirty="0">
                        <a:latin typeface="Century Gothic" panose="020B0502020202020204" pitchFamily="34" charset="0"/>
                      </a:endParaRPr>
                    </a:p>
                    <a:p>
                      <a:r>
                        <a:rPr lang="en-US" sz="1200" b="0" i="0" dirty="0">
                          <a:latin typeface="Century Gothic" panose="020B0502020202020204" pitchFamily="34" charset="0"/>
                        </a:rPr>
                        <a:t> </a:t>
                      </a:r>
                      <a:r>
                        <a:rPr lang="en-US" sz="1200" b="1" i="1" dirty="0">
                          <a:latin typeface="Century Gothic" panose="020B0502020202020204" pitchFamily="34" charset="0"/>
                        </a:rPr>
                        <a:t>Deeply Supervised Nets (DSN) </a:t>
                      </a:r>
                      <a:r>
                        <a:rPr lang="en-US" sz="1200" b="0" i="0" dirty="0">
                          <a:latin typeface="Century Gothic" panose="020B0502020202020204" pitchFamily="34" charset="0"/>
                        </a:rPr>
                        <a:t>and </a:t>
                      </a:r>
                      <a:r>
                        <a:rPr lang="en-US" sz="1200" b="1" i="1" dirty="0">
                          <a:latin typeface="Century Gothic" panose="020B0502020202020204" pitchFamily="34" charset="0"/>
                        </a:rPr>
                        <a:t>Fully Convolutional Networks </a:t>
                      </a:r>
                    </a:p>
                    <a:p>
                      <a:r>
                        <a:rPr lang="en-US" sz="1200" b="1" i="1" dirty="0">
                          <a:latin typeface="Century Gothic" panose="020B0502020202020204" pitchFamily="34" charset="0"/>
                        </a:rPr>
                        <a:t>(FCN)</a:t>
                      </a:r>
                      <a:endParaRPr lang="en-IN" sz="1200" b="1" i="1"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i="1" dirty="0">
                          <a:latin typeface="Century Gothic" panose="020B0502020202020204" pitchFamily="34" charset="0"/>
                        </a:rPr>
                        <a:t>Convolutional Neural Networks (CNNs) </a:t>
                      </a:r>
                      <a:r>
                        <a:rPr lang="en-US" sz="1200" dirty="0">
                          <a:latin typeface="Century Gothic" panose="020B0502020202020204" pitchFamily="34" charset="0"/>
                        </a:rPr>
                        <a:t>and </a:t>
                      </a:r>
                      <a:r>
                        <a:rPr lang="en-US" sz="1200" b="1" i="1" dirty="0">
                          <a:latin typeface="Century Gothic" panose="020B0502020202020204" pitchFamily="34" charset="0"/>
                        </a:rPr>
                        <a:t>Cycle Generative Adversarial Networks (Cycle-GANs</a:t>
                      </a:r>
                      <a:r>
                        <a:rPr lang="en-US" sz="1200" dirty="0">
                          <a:latin typeface="Century Gothic" panose="020B0502020202020204" pitchFamily="34" charset="0"/>
                        </a:rPr>
                        <a:t>), for crack detection in infrastructure images. </a:t>
                      </a:r>
                      <a:r>
                        <a:rPr lang="en-US" sz="1200" i="1" dirty="0">
                          <a:latin typeface="Century Gothic" panose="020B0502020202020204" pitchFamily="34" charset="0"/>
                        </a:rPr>
                        <a:t>CNNs </a:t>
                      </a:r>
                      <a:r>
                        <a:rPr lang="en-US" sz="1200" dirty="0">
                          <a:latin typeface="Century Gothic" panose="020B0502020202020204" pitchFamily="34" charset="0"/>
                        </a:rPr>
                        <a:t>are employed for image feature extraction and classification, while </a:t>
                      </a:r>
                      <a:r>
                        <a:rPr lang="en-US" sz="1200" i="1" dirty="0">
                          <a:latin typeface="Century Gothic" panose="020B0502020202020204" pitchFamily="34" charset="0"/>
                        </a:rPr>
                        <a:t>Cycle-GANs</a:t>
                      </a:r>
                      <a:r>
                        <a:rPr lang="en-US" sz="1200" dirty="0">
                          <a:latin typeface="Century Gothic" panose="020B0502020202020204" pitchFamily="34" charset="0"/>
                        </a:rPr>
                        <a:t> facilitate image-to-image translation without the need for labeled data</a:t>
                      </a:r>
                      <a:endParaRPr lang="en-IN" sz="12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Century Gothic" panose="020B0502020202020204" pitchFamily="34" charset="0"/>
                        </a:rPr>
                        <a:t>automates the crack detection process, reducing the need for manual inspection and increasing efficiency.</a:t>
                      </a:r>
                    </a:p>
                    <a:p>
                      <a:endParaRPr lang="en-US" sz="1200" dirty="0">
                        <a:latin typeface="Century Gothic" panose="020B0502020202020204" pitchFamily="34" charset="0"/>
                      </a:endParaRPr>
                    </a:p>
                    <a:p>
                      <a:r>
                        <a:rPr lang="en-US" sz="1200" dirty="0">
                          <a:latin typeface="Century Gothic" panose="020B0502020202020204" pitchFamily="34" charset="0"/>
                        </a:rPr>
                        <a:t> accurate detection of cracks in infrastructure images, improving the overall reliability of maintenance assessments.</a:t>
                      </a:r>
                    </a:p>
                    <a:p>
                      <a:endParaRPr lang="en-US" sz="1200" dirty="0">
                        <a:latin typeface="Century Gothic" panose="020B0502020202020204" pitchFamily="34" charset="0"/>
                      </a:endParaRPr>
                    </a:p>
                    <a:p>
                      <a:r>
                        <a:rPr lang="en-US" sz="1200" dirty="0">
                          <a:latin typeface="Century Gothic" panose="020B0502020202020204" pitchFamily="34" charset="0"/>
                        </a:rPr>
                        <a:t>The deep learning framework can be scaled to edge devices, allowing for real-time crack detection on-site.</a:t>
                      </a:r>
                      <a:endParaRPr lang="en-IN" sz="12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Century Gothic" panose="020B0502020202020204" pitchFamily="34" charset="0"/>
                        </a:rPr>
                        <a:t>The performance of the CNN and Cycle-GAN models may vary across different bridge structures and environmental conditions, impacting their generalization capabilities.</a:t>
                      </a:r>
                    </a:p>
                    <a:p>
                      <a:endParaRPr lang="en-US" sz="1200" dirty="0">
                        <a:latin typeface="Century Gothic" panose="020B0502020202020204" pitchFamily="34" charset="0"/>
                      </a:endParaRPr>
                    </a:p>
                    <a:p>
                      <a:r>
                        <a:rPr lang="en-US" sz="1200" dirty="0">
                          <a:latin typeface="Century Gothic" panose="020B0502020202020204" pitchFamily="34" charset="0"/>
                        </a:rPr>
                        <a:t>require significant computational resources, potentially limiting their applicability in resource-constrained environments.</a:t>
                      </a:r>
                    </a:p>
                    <a:p>
                      <a:endParaRPr lang="en-US" sz="1200" dirty="0">
                        <a:latin typeface="Century Gothic" panose="020B0502020202020204" pitchFamily="34" charset="0"/>
                      </a:endParaRPr>
                    </a:p>
                    <a:p>
                      <a:r>
                        <a:rPr lang="en-US" sz="1200" dirty="0">
                          <a:latin typeface="Century Gothic" panose="020B0502020202020204" pitchFamily="34" charset="0"/>
                        </a:rPr>
                        <a:t>Deep learning models are often considered as black boxes, making it challenging to interpret the decision-making process behind crack detection results.</a:t>
                      </a:r>
                      <a:endParaRPr lang="en-IN" sz="12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1440324"/>
                  </a:ext>
                </a:extLst>
              </a:tr>
            </a:tbl>
          </a:graphicData>
        </a:graphic>
      </p:graphicFrame>
      <p:pic>
        <p:nvPicPr>
          <p:cNvPr id="7" name="Picture 6">
            <a:extLst>
              <a:ext uri="{FF2B5EF4-FFF2-40B4-BE49-F238E27FC236}">
                <a16:creationId xmlns:a16="http://schemas.microsoft.com/office/drawing/2014/main" id="{7B75C5D8-FEFE-1171-D8B7-1F81F4D3ECB5}"/>
              </a:ext>
            </a:extLst>
          </p:cNvPr>
          <p:cNvPicPr>
            <a:picLocks noChangeAspect="1"/>
          </p:cNvPicPr>
          <p:nvPr/>
        </p:nvPicPr>
        <p:blipFill>
          <a:blip r:embed="rId2"/>
          <a:stretch>
            <a:fillRect/>
          </a:stretch>
        </p:blipFill>
        <p:spPr>
          <a:xfrm>
            <a:off x="853641" y="4968882"/>
            <a:ext cx="3523738" cy="1203228"/>
          </a:xfrm>
          <a:prstGeom prst="rect">
            <a:avLst/>
          </a:prstGeom>
        </p:spPr>
      </p:pic>
    </p:spTree>
    <p:extLst>
      <p:ext uri="{BB962C8B-B14F-4D97-AF65-F5344CB8AC3E}">
        <p14:creationId xmlns:p14="http://schemas.microsoft.com/office/powerpoint/2010/main" val="2564355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5E6EC2-8E5E-BB62-8666-4B8900BC7489}"/>
              </a:ext>
            </a:extLst>
          </p:cNvPr>
          <p:cNvSpPr>
            <a:spLocks noGrp="1"/>
          </p:cNvSpPr>
          <p:nvPr>
            <p:ph type="body" idx="1"/>
          </p:nvPr>
        </p:nvSpPr>
        <p:spPr/>
        <p:txBody>
          <a:bodyPr/>
          <a:lstStyle/>
          <a:p>
            <a:endParaRPr lang="en-IN"/>
          </a:p>
        </p:txBody>
      </p:sp>
      <p:sp>
        <p:nvSpPr>
          <p:cNvPr id="3" name="Slide Number Placeholder 2">
            <a:extLst>
              <a:ext uri="{FF2B5EF4-FFF2-40B4-BE49-F238E27FC236}">
                <a16:creationId xmlns:a16="http://schemas.microsoft.com/office/drawing/2014/main" id="{6AFBCD2E-3B3A-696C-737F-E7DCCC4223AE}"/>
              </a:ext>
            </a:extLst>
          </p:cNvPr>
          <p:cNvSpPr>
            <a:spLocks noGrp="1"/>
          </p:cNvSpPr>
          <p:nvPr>
            <p:ph type="sldNum" idx="12"/>
          </p:nvPr>
        </p:nvSpPr>
        <p:spPr/>
        <p:txBody>
          <a:bodyPr/>
          <a:lstStyle/>
          <a:p>
            <a:fld id="{9B54C474-2110-4F17-842B-EFCD75349F6D}" type="slidenum">
              <a:rPr lang="en-IN" smtClean="0"/>
              <a:t>15</a:t>
            </a:fld>
            <a:endParaRPr lang="en-IN"/>
          </a:p>
        </p:txBody>
      </p:sp>
      <p:graphicFrame>
        <p:nvGraphicFramePr>
          <p:cNvPr id="4" name="Table 3">
            <a:extLst>
              <a:ext uri="{FF2B5EF4-FFF2-40B4-BE49-F238E27FC236}">
                <a16:creationId xmlns:a16="http://schemas.microsoft.com/office/drawing/2014/main" id="{5C5602DA-D59F-8FBC-25AC-242BBE35A868}"/>
              </a:ext>
            </a:extLst>
          </p:cNvPr>
          <p:cNvGraphicFramePr>
            <a:graphicFrameLocks noGrp="1"/>
          </p:cNvGraphicFramePr>
          <p:nvPr>
            <p:extLst>
              <p:ext uri="{D42A27DB-BD31-4B8C-83A1-F6EECF244321}">
                <p14:modId xmlns:p14="http://schemas.microsoft.com/office/powerpoint/2010/main" val="1345495282"/>
              </p:ext>
            </p:extLst>
          </p:nvPr>
        </p:nvGraphicFramePr>
        <p:xfrm>
          <a:off x="275142" y="723224"/>
          <a:ext cx="11705364" cy="5570377"/>
        </p:xfrm>
        <a:graphic>
          <a:graphicData uri="http://schemas.openxmlformats.org/drawingml/2006/table">
            <a:tbl>
              <a:tblPr firstRow="1" bandRow="1">
                <a:tableStyleId>{5C22544A-7EE6-4342-B048-85BDC9FD1C3A}</a:tableStyleId>
              </a:tblPr>
              <a:tblGrid>
                <a:gridCol w="553533">
                  <a:extLst>
                    <a:ext uri="{9D8B030D-6E8A-4147-A177-3AD203B41FA5}">
                      <a16:colId xmlns:a16="http://schemas.microsoft.com/office/drawing/2014/main" val="3948917103"/>
                    </a:ext>
                  </a:extLst>
                </a:gridCol>
                <a:gridCol w="2483692">
                  <a:extLst>
                    <a:ext uri="{9D8B030D-6E8A-4147-A177-3AD203B41FA5}">
                      <a16:colId xmlns:a16="http://schemas.microsoft.com/office/drawing/2014/main" val="337518288"/>
                    </a:ext>
                  </a:extLst>
                </a:gridCol>
                <a:gridCol w="2995127">
                  <a:extLst>
                    <a:ext uri="{9D8B030D-6E8A-4147-A177-3AD203B41FA5}">
                      <a16:colId xmlns:a16="http://schemas.microsoft.com/office/drawing/2014/main" val="1023848776"/>
                    </a:ext>
                  </a:extLst>
                </a:gridCol>
                <a:gridCol w="1779231">
                  <a:extLst>
                    <a:ext uri="{9D8B030D-6E8A-4147-A177-3AD203B41FA5}">
                      <a16:colId xmlns:a16="http://schemas.microsoft.com/office/drawing/2014/main" val="3017668814"/>
                    </a:ext>
                  </a:extLst>
                </a:gridCol>
                <a:gridCol w="1838325">
                  <a:extLst>
                    <a:ext uri="{9D8B030D-6E8A-4147-A177-3AD203B41FA5}">
                      <a16:colId xmlns:a16="http://schemas.microsoft.com/office/drawing/2014/main" val="907075900"/>
                    </a:ext>
                  </a:extLst>
                </a:gridCol>
                <a:gridCol w="2055456">
                  <a:extLst>
                    <a:ext uri="{9D8B030D-6E8A-4147-A177-3AD203B41FA5}">
                      <a16:colId xmlns:a16="http://schemas.microsoft.com/office/drawing/2014/main" val="2819606235"/>
                    </a:ext>
                  </a:extLst>
                </a:gridCol>
              </a:tblGrid>
              <a:tr h="517210">
                <a:tc>
                  <a:txBody>
                    <a:bodyPr/>
                    <a:lstStyle/>
                    <a:p>
                      <a:r>
                        <a:rPr lang="en-IN" sz="1200" dirty="0">
                          <a:solidFill>
                            <a:schemeClr val="accent6">
                              <a:lumMod val="90000"/>
                              <a:lumOff val="10000"/>
                            </a:schemeClr>
                          </a:solidFill>
                        </a:rPr>
                        <a:t>S.No :</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accent6">
                              <a:lumMod val="90000"/>
                              <a:lumOff val="10000"/>
                            </a:schemeClr>
                          </a:solidFill>
                        </a:rPr>
                        <a:t>Title/Author</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accent6">
                              <a:lumMod val="90000"/>
                              <a:lumOff val="10000"/>
                            </a:schemeClr>
                          </a:solidFill>
                        </a:rPr>
                        <a:t>Method/Technique Used </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accent6">
                              <a:lumMod val="90000"/>
                              <a:lumOff val="10000"/>
                            </a:schemeClr>
                          </a:solidFill>
                        </a:rPr>
                        <a:t>Algorithm Used </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accent6">
                              <a:lumMod val="90000"/>
                              <a:lumOff val="10000"/>
                            </a:schemeClr>
                          </a:solidFill>
                        </a:rPr>
                        <a:t>Advantages</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accent6">
                              <a:lumMod val="90000"/>
                              <a:lumOff val="10000"/>
                            </a:schemeClr>
                          </a:solidFill>
                        </a:rPr>
                        <a:t>Limitations</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1950502"/>
                  </a:ext>
                </a:extLst>
              </a:tr>
              <a:tr h="5053167">
                <a:tc>
                  <a:txBody>
                    <a:bodyPr/>
                    <a:lstStyle/>
                    <a:p>
                      <a:r>
                        <a:rPr lang="en-IN" sz="1200" dirty="0">
                          <a:latin typeface="Century Gothic" panose="020B0502020202020204" pitchFamily="34"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Century Gothic" panose="020B0502020202020204" pitchFamily="34" charset="0"/>
                        </a:rPr>
                        <a:t> Artificial Neural Network-Based Automated Crack</a:t>
                      </a:r>
                    </a:p>
                    <a:p>
                      <a:r>
                        <a:rPr lang="en-US" sz="1200" dirty="0">
                          <a:latin typeface="Century Gothic" panose="020B0502020202020204" pitchFamily="34" charset="0"/>
                        </a:rPr>
                        <a:t> Detection and Analysis for the Inspection of</a:t>
                      </a:r>
                    </a:p>
                    <a:p>
                      <a:r>
                        <a:rPr lang="en-US" sz="1200" dirty="0">
                          <a:latin typeface="Century Gothic" panose="020B0502020202020204" pitchFamily="34" charset="0"/>
                        </a:rPr>
                        <a:t> Concrete Structures</a:t>
                      </a:r>
                    </a:p>
                    <a:p>
                      <a:endParaRPr lang="en-US" sz="1200" dirty="0">
                        <a:latin typeface="Century Gothic" panose="020B0502020202020204" pitchFamily="34" charset="0"/>
                      </a:endParaRPr>
                    </a:p>
                    <a:p>
                      <a:r>
                        <a:rPr lang="en-IN" sz="1200" dirty="0">
                          <a:latin typeface="Century Gothic" panose="020B0502020202020204" pitchFamily="34" charset="0"/>
                        </a:rPr>
                        <a:t>Jung Jin Kim 1 ,Ah-RamKim2 andSeong-WonLee2,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Century Gothic" panose="020B0502020202020204" pitchFamily="34" charset="0"/>
                        </a:rPr>
                        <a:t>image analysis technique using deep learning</a:t>
                      </a:r>
                    </a:p>
                    <a:p>
                      <a:endParaRPr lang="en-US" sz="1200" dirty="0">
                        <a:latin typeface="Century Gothic" panose="020B0502020202020204" pitchFamily="34" charset="0"/>
                      </a:endParaRPr>
                    </a:p>
                    <a:p>
                      <a:r>
                        <a:rPr lang="en-US" sz="1200" dirty="0">
                          <a:latin typeface="Century Gothic" panose="020B0502020202020204" pitchFamily="34" charset="0"/>
                        </a:rPr>
                        <a:t>Three stages of image processing pipeline are proposed:</a:t>
                      </a:r>
                    </a:p>
                    <a:p>
                      <a:r>
                        <a:rPr lang="en-US" sz="1200" dirty="0">
                          <a:latin typeface="Century Gothic" panose="020B0502020202020204" pitchFamily="34" charset="0"/>
                        </a:rPr>
                        <a:t>first and second stages, two-dimensional convolutional neural networks(</a:t>
                      </a:r>
                      <a:r>
                        <a:rPr lang="en-US" sz="1050" dirty="0">
                          <a:latin typeface="Century Gothic" panose="020B0502020202020204" pitchFamily="34" charset="0"/>
                        </a:rPr>
                        <a:t>based on CNN: hierarchical feature learning architecture is applied</a:t>
                      </a:r>
                      <a:r>
                        <a:rPr lang="en-US" sz="1200" dirty="0">
                          <a:latin typeface="Century Gothic" panose="020B0502020202020204" pitchFamily="34" charset="0"/>
                        </a:rPr>
                        <a:t>)</a:t>
                      </a:r>
                    </a:p>
                    <a:p>
                      <a:r>
                        <a:rPr lang="en-US" sz="1200" dirty="0">
                          <a:latin typeface="Century Gothic" panose="020B0502020202020204" pitchFamily="34" charset="0"/>
                        </a:rPr>
                        <a:t> thinning and tracking algorithms are applied to analyze length and width of crack in the image</a:t>
                      </a:r>
                    </a:p>
                    <a:p>
                      <a:endParaRPr lang="en-US" sz="1200" dirty="0">
                        <a:latin typeface="Century Gothic" panose="020B0502020202020204" pitchFamily="34" charset="0"/>
                      </a:endParaRPr>
                    </a:p>
                    <a:p>
                      <a:pPr marL="228600" indent="-228600">
                        <a:buFont typeface="+mj-lt"/>
                        <a:buAutoNum type="arabicPeriod"/>
                      </a:pPr>
                      <a:r>
                        <a:rPr lang="en-US" sz="1200" dirty="0">
                          <a:latin typeface="Century Gothic" panose="020B0502020202020204" pitchFamily="34" charset="0"/>
                        </a:rPr>
                        <a:t>cropping the input image to patches</a:t>
                      </a:r>
                    </a:p>
                    <a:p>
                      <a:pPr marL="228600" indent="-228600">
                        <a:buFont typeface="+mj-lt"/>
                        <a:buAutoNum type="arabicPeriod"/>
                      </a:pPr>
                      <a:r>
                        <a:rPr lang="en-US" sz="1200" b="1" i="1" dirty="0">
                          <a:latin typeface="Century Gothic" panose="020B0502020202020204" pitchFamily="34" charset="0"/>
                        </a:rPr>
                        <a:t>classification of concrete crack patches (CNN)</a:t>
                      </a:r>
                    </a:p>
                    <a:p>
                      <a:pPr marL="228600" indent="-228600">
                        <a:buFont typeface="+mj-lt"/>
                        <a:buAutoNum type="arabicPeriod"/>
                      </a:pPr>
                      <a:r>
                        <a:rPr lang="en-US" sz="1200" dirty="0">
                          <a:latin typeface="Century Gothic" panose="020B0502020202020204" pitchFamily="34" charset="0"/>
                        </a:rPr>
                        <a:t>segmentation of concrete crack </a:t>
                      </a:r>
                    </a:p>
                    <a:p>
                      <a:pPr marL="228600" indent="-228600">
                        <a:buFont typeface="+mj-lt"/>
                        <a:buAutoNum type="arabicPeriod"/>
                      </a:pPr>
                      <a:r>
                        <a:rPr lang="en-US" sz="1200" dirty="0">
                          <a:latin typeface="Century Gothic" panose="020B0502020202020204" pitchFamily="34" charset="0"/>
                        </a:rPr>
                        <a:t>measurement of crack characteristics.   </a:t>
                      </a:r>
                      <a:endParaRPr lang="en-IN" sz="12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i="0" dirty="0">
                          <a:latin typeface="Century Gothic" panose="020B0502020202020204" pitchFamily="34" charset="0"/>
                        </a:rPr>
                        <a:t>CNN(12 layers)</a:t>
                      </a:r>
                    </a:p>
                    <a:p>
                      <a:endParaRPr lang="en-IN" sz="1200" i="0" dirty="0">
                        <a:latin typeface="Century Gothic" panose="020B0502020202020204" pitchFamily="34" charset="0"/>
                      </a:endParaRPr>
                    </a:p>
                    <a:p>
                      <a:r>
                        <a:rPr lang="en-US" sz="1200" b="1" i="1" dirty="0">
                          <a:latin typeface="Century Gothic" panose="020B0502020202020204" pitchFamily="34" charset="0"/>
                        </a:rPr>
                        <a:t>Rectified linear unit (ReLU) </a:t>
                      </a:r>
                      <a:r>
                        <a:rPr lang="en-US" sz="1200" i="0" dirty="0">
                          <a:latin typeface="Century Gothic" panose="020B0502020202020204" pitchFamily="34" charset="0"/>
                        </a:rPr>
                        <a:t>is used as an activation function determining the output of a neural network</a:t>
                      </a:r>
                      <a:endParaRPr lang="en-IN" sz="1200" i="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Century Gothic" panose="020B0502020202020204" pitchFamily="34" charset="0"/>
                        </a:rPr>
                        <a:t> can be applied not only to fixed-sized but also varied-sized images obtained in various environments (patch-wise approach and separated two neural networks)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Century Gothic" panose="020B0502020202020204" pitchFamily="34" charset="0"/>
                        </a:rPr>
                        <a:t>the proposed method was trained and verified with limited data.</a:t>
                      </a:r>
                    </a:p>
                    <a:p>
                      <a:endParaRPr lang="en-US" sz="1200" dirty="0">
                        <a:latin typeface="Century Gothic" panose="020B0502020202020204" pitchFamily="34" charset="0"/>
                      </a:endParaRPr>
                    </a:p>
                    <a:p>
                      <a:r>
                        <a:rPr lang="en-US" sz="1200" dirty="0">
                          <a:latin typeface="Century Gothic" panose="020B0502020202020204" pitchFamily="34" charset="0"/>
                        </a:rPr>
                        <a:t>limited data points cannot fully represent the variety of concrete cracks.</a:t>
                      </a:r>
                    </a:p>
                    <a:p>
                      <a:endParaRPr lang="en-US" sz="1200" dirty="0">
                        <a:latin typeface="Century Gothic" panose="020B0502020202020204" pitchFamily="34" charset="0"/>
                      </a:endParaRPr>
                    </a:p>
                    <a:p>
                      <a:r>
                        <a:rPr lang="en-US" sz="1200" dirty="0">
                          <a:latin typeface="Century Gothic" panose="020B0502020202020204" pitchFamily="34" charset="0"/>
                        </a:rPr>
                        <a:t> (proposed method should be further verified with a larger data set)</a:t>
                      </a:r>
                    </a:p>
                    <a:p>
                      <a:endParaRPr lang="en-US" sz="1200" dirty="0">
                        <a:latin typeface="Century Gothic" panose="020B0502020202020204" pitchFamily="34" charset="0"/>
                      </a:endParaRPr>
                    </a:p>
                    <a:p>
                      <a:r>
                        <a:rPr lang="en-US" sz="1200" dirty="0">
                          <a:latin typeface="Century Gothic" panose="020B0502020202020204" pitchFamily="34" charset="0"/>
                        </a:rPr>
                        <a:t>proposed crack measurement method is able to calculate the physical length and width of the crack when the physical length of a pixel is given</a:t>
                      </a:r>
                      <a:endParaRPr lang="en-IN" sz="12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1440324"/>
                  </a:ext>
                </a:extLst>
              </a:tr>
            </a:tbl>
          </a:graphicData>
        </a:graphic>
      </p:graphicFrame>
      <p:pic>
        <p:nvPicPr>
          <p:cNvPr id="8" name="Picture 7">
            <a:extLst>
              <a:ext uri="{FF2B5EF4-FFF2-40B4-BE49-F238E27FC236}">
                <a16:creationId xmlns:a16="http://schemas.microsoft.com/office/drawing/2014/main" id="{D5C2BE3A-5A9C-AC4B-80F4-F800B294B7C0}"/>
              </a:ext>
            </a:extLst>
          </p:cNvPr>
          <p:cNvPicPr>
            <a:picLocks noChangeAspect="1"/>
          </p:cNvPicPr>
          <p:nvPr/>
        </p:nvPicPr>
        <p:blipFill>
          <a:blip r:embed="rId2"/>
          <a:stretch>
            <a:fillRect/>
          </a:stretch>
        </p:blipFill>
        <p:spPr>
          <a:xfrm>
            <a:off x="853641" y="4382868"/>
            <a:ext cx="2436015" cy="1751908"/>
          </a:xfrm>
          <a:prstGeom prst="rect">
            <a:avLst/>
          </a:prstGeom>
        </p:spPr>
      </p:pic>
    </p:spTree>
    <p:extLst>
      <p:ext uri="{BB962C8B-B14F-4D97-AF65-F5344CB8AC3E}">
        <p14:creationId xmlns:p14="http://schemas.microsoft.com/office/powerpoint/2010/main" val="3489436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1D279F-C473-5214-402D-7D4A2E403EC3}"/>
              </a:ext>
            </a:extLst>
          </p:cNvPr>
          <p:cNvSpPr>
            <a:spLocks noGrp="1"/>
          </p:cNvSpPr>
          <p:nvPr>
            <p:ph type="body" idx="1"/>
          </p:nvPr>
        </p:nvSpPr>
        <p:spPr/>
        <p:txBody>
          <a:bodyPr/>
          <a:lstStyle/>
          <a:p>
            <a:endParaRPr lang="en-IN"/>
          </a:p>
        </p:txBody>
      </p:sp>
      <p:sp>
        <p:nvSpPr>
          <p:cNvPr id="3" name="Slide Number Placeholder 2">
            <a:extLst>
              <a:ext uri="{FF2B5EF4-FFF2-40B4-BE49-F238E27FC236}">
                <a16:creationId xmlns:a16="http://schemas.microsoft.com/office/drawing/2014/main" id="{3FE71D84-AFA1-6B61-F656-DD209901547B}"/>
              </a:ext>
            </a:extLst>
          </p:cNvPr>
          <p:cNvSpPr>
            <a:spLocks noGrp="1"/>
          </p:cNvSpPr>
          <p:nvPr>
            <p:ph type="sldNum" idx="12"/>
          </p:nvPr>
        </p:nvSpPr>
        <p:spPr/>
        <p:txBody>
          <a:bodyPr/>
          <a:lstStyle/>
          <a:p>
            <a:fld id="{9B54C474-2110-4F17-842B-EFCD75349F6D}" type="slidenum">
              <a:rPr lang="en-IN" smtClean="0"/>
              <a:t>16</a:t>
            </a:fld>
            <a:endParaRPr lang="en-IN"/>
          </a:p>
        </p:txBody>
      </p:sp>
      <p:graphicFrame>
        <p:nvGraphicFramePr>
          <p:cNvPr id="4" name="Table 3">
            <a:extLst>
              <a:ext uri="{FF2B5EF4-FFF2-40B4-BE49-F238E27FC236}">
                <a16:creationId xmlns:a16="http://schemas.microsoft.com/office/drawing/2014/main" id="{21D72B0E-83AC-7CEE-223B-797F90FEEBEA}"/>
              </a:ext>
            </a:extLst>
          </p:cNvPr>
          <p:cNvGraphicFramePr>
            <a:graphicFrameLocks noGrp="1"/>
          </p:cNvGraphicFramePr>
          <p:nvPr>
            <p:extLst>
              <p:ext uri="{D42A27DB-BD31-4B8C-83A1-F6EECF244321}">
                <p14:modId xmlns:p14="http://schemas.microsoft.com/office/powerpoint/2010/main" val="3968928103"/>
              </p:ext>
            </p:extLst>
          </p:nvPr>
        </p:nvGraphicFramePr>
        <p:xfrm>
          <a:off x="275142" y="723224"/>
          <a:ext cx="11705364" cy="5570377"/>
        </p:xfrm>
        <a:graphic>
          <a:graphicData uri="http://schemas.openxmlformats.org/drawingml/2006/table">
            <a:tbl>
              <a:tblPr firstRow="1" bandRow="1">
                <a:tableStyleId>{5C22544A-7EE6-4342-B048-85BDC9FD1C3A}</a:tableStyleId>
              </a:tblPr>
              <a:tblGrid>
                <a:gridCol w="553533">
                  <a:extLst>
                    <a:ext uri="{9D8B030D-6E8A-4147-A177-3AD203B41FA5}">
                      <a16:colId xmlns:a16="http://schemas.microsoft.com/office/drawing/2014/main" val="3948917103"/>
                    </a:ext>
                  </a:extLst>
                </a:gridCol>
                <a:gridCol w="2419350">
                  <a:extLst>
                    <a:ext uri="{9D8B030D-6E8A-4147-A177-3AD203B41FA5}">
                      <a16:colId xmlns:a16="http://schemas.microsoft.com/office/drawing/2014/main" val="337518288"/>
                    </a:ext>
                  </a:extLst>
                </a:gridCol>
                <a:gridCol w="2486025">
                  <a:extLst>
                    <a:ext uri="{9D8B030D-6E8A-4147-A177-3AD203B41FA5}">
                      <a16:colId xmlns:a16="http://schemas.microsoft.com/office/drawing/2014/main" val="1023848776"/>
                    </a:ext>
                  </a:extLst>
                </a:gridCol>
                <a:gridCol w="2247900">
                  <a:extLst>
                    <a:ext uri="{9D8B030D-6E8A-4147-A177-3AD203B41FA5}">
                      <a16:colId xmlns:a16="http://schemas.microsoft.com/office/drawing/2014/main" val="3017668814"/>
                    </a:ext>
                  </a:extLst>
                </a:gridCol>
                <a:gridCol w="2095500">
                  <a:extLst>
                    <a:ext uri="{9D8B030D-6E8A-4147-A177-3AD203B41FA5}">
                      <a16:colId xmlns:a16="http://schemas.microsoft.com/office/drawing/2014/main" val="907075900"/>
                    </a:ext>
                  </a:extLst>
                </a:gridCol>
                <a:gridCol w="1903056">
                  <a:extLst>
                    <a:ext uri="{9D8B030D-6E8A-4147-A177-3AD203B41FA5}">
                      <a16:colId xmlns:a16="http://schemas.microsoft.com/office/drawing/2014/main" val="2819606235"/>
                    </a:ext>
                  </a:extLst>
                </a:gridCol>
              </a:tblGrid>
              <a:tr h="517210">
                <a:tc>
                  <a:txBody>
                    <a:bodyPr/>
                    <a:lstStyle/>
                    <a:p>
                      <a:r>
                        <a:rPr lang="en-IN" sz="1200" dirty="0">
                          <a:solidFill>
                            <a:schemeClr val="accent6">
                              <a:lumMod val="90000"/>
                              <a:lumOff val="10000"/>
                            </a:schemeClr>
                          </a:solidFill>
                        </a:rPr>
                        <a:t>S.No :</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accent6">
                              <a:lumMod val="90000"/>
                              <a:lumOff val="10000"/>
                            </a:schemeClr>
                          </a:solidFill>
                        </a:rPr>
                        <a:t>Title/Author</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accent6">
                              <a:lumMod val="90000"/>
                              <a:lumOff val="10000"/>
                            </a:schemeClr>
                          </a:solidFill>
                        </a:rPr>
                        <a:t>Method/Technique Used </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accent6">
                              <a:lumMod val="90000"/>
                              <a:lumOff val="10000"/>
                            </a:schemeClr>
                          </a:solidFill>
                        </a:rPr>
                        <a:t>Algorithm Used </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accent6">
                              <a:lumMod val="90000"/>
                              <a:lumOff val="10000"/>
                            </a:schemeClr>
                          </a:solidFill>
                        </a:rPr>
                        <a:t>Advantages</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accent6">
                              <a:lumMod val="90000"/>
                              <a:lumOff val="10000"/>
                            </a:schemeClr>
                          </a:solidFill>
                        </a:rPr>
                        <a:t>Limitations</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1950502"/>
                  </a:ext>
                </a:extLst>
              </a:tr>
              <a:tr h="5053167">
                <a:tc>
                  <a:txBody>
                    <a:bodyPr/>
                    <a:lstStyle/>
                    <a:p>
                      <a:r>
                        <a:rPr lang="en-IN" sz="1200" dirty="0">
                          <a:latin typeface="Century Gothic" panose="020B0502020202020204"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latin typeface="Century Gothic" panose="020B0502020202020204" pitchFamily="34" charset="0"/>
                        </a:rPr>
                        <a:t> Automatic Road Crack Detection Using Random Structured Forests</a:t>
                      </a:r>
                    </a:p>
                    <a:p>
                      <a:endParaRPr lang="en-IN" sz="1200" dirty="0">
                        <a:latin typeface="Century Gothic" panose="020B0502020202020204" pitchFamily="34" charset="0"/>
                      </a:endParaRPr>
                    </a:p>
                    <a:p>
                      <a:endParaRPr lang="en-IN" sz="1200" dirty="0">
                        <a:latin typeface="Century Gothic" panose="020B0502020202020204" pitchFamily="34" charset="0"/>
                      </a:endParaRPr>
                    </a:p>
                    <a:p>
                      <a:r>
                        <a:rPr lang="en-IN" sz="1200" dirty="0">
                          <a:latin typeface="Century Gothic" panose="020B0502020202020204" pitchFamily="34" charset="0"/>
                        </a:rPr>
                        <a:t> Yong Shi, </a:t>
                      </a:r>
                      <a:r>
                        <a:rPr lang="en-IN" sz="1200" dirty="0" err="1">
                          <a:latin typeface="Century Gothic" panose="020B0502020202020204" pitchFamily="34" charset="0"/>
                        </a:rPr>
                        <a:t>Limeng</a:t>
                      </a:r>
                      <a:r>
                        <a:rPr lang="en-IN" sz="1200" dirty="0">
                          <a:latin typeface="Century Gothic" panose="020B0502020202020204" pitchFamily="34" charset="0"/>
                        </a:rPr>
                        <a:t> Cui, </a:t>
                      </a:r>
                      <a:r>
                        <a:rPr lang="en-IN" sz="1200" dirty="0" err="1">
                          <a:latin typeface="Century Gothic" panose="020B0502020202020204" pitchFamily="34" charset="0"/>
                        </a:rPr>
                        <a:t>Zhiquan</a:t>
                      </a:r>
                      <a:r>
                        <a:rPr lang="en-IN" sz="1200" dirty="0">
                          <a:latin typeface="Century Gothic" panose="020B0502020202020204" pitchFamily="34" charset="0"/>
                        </a:rPr>
                        <a:t> Qi, Fan Meng, and </a:t>
                      </a:r>
                      <a:r>
                        <a:rPr lang="en-IN" sz="1200" dirty="0" err="1">
                          <a:latin typeface="Century Gothic" panose="020B0502020202020204" pitchFamily="34" charset="0"/>
                        </a:rPr>
                        <a:t>Zhensong</a:t>
                      </a:r>
                      <a:r>
                        <a:rPr lang="en-IN" sz="1200" dirty="0">
                          <a:latin typeface="Century Gothic" panose="020B0502020202020204" pitchFamily="34" charset="0"/>
                        </a:rPr>
                        <a:t> Chen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latin typeface="Century Gothic" panose="020B0502020202020204" pitchFamily="34" charset="0"/>
                        </a:rPr>
                        <a:t>Integral Channel Features: </a:t>
                      </a:r>
                      <a:r>
                        <a:rPr lang="en-US" sz="1200" dirty="0">
                          <a:latin typeface="Century Gothic" panose="020B0502020202020204" pitchFamily="34" charset="0"/>
                        </a:rPr>
                        <a:t>redefine the tokens that constitute a crack</a:t>
                      </a:r>
                    </a:p>
                    <a:p>
                      <a:endParaRPr lang="en-US" sz="1200" dirty="0">
                        <a:latin typeface="Century Gothic" panose="020B0502020202020204" pitchFamily="34" charset="0"/>
                      </a:endParaRPr>
                    </a:p>
                    <a:p>
                      <a:r>
                        <a:rPr lang="en-US" sz="1200" b="1" dirty="0">
                          <a:latin typeface="Century Gothic" panose="020B0502020202020204" pitchFamily="34" charset="0"/>
                        </a:rPr>
                        <a:t>Random Structured Forests: </a:t>
                      </a:r>
                      <a:r>
                        <a:rPr lang="en-US" sz="1200" dirty="0">
                          <a:latin typeface="Century Gothic" panose="020B0502020202020204" pitchFamily="34" charset="0"/>
                        </a:rPr>
                        <a:t>which serve as a high-performance crack detector. These forests can identify arbitrarily complex cracks.</a:t>
                      </a:r>
                    </a:p>
                    <a:p>
                      <a:endParaRPr lang="en-US" sz="1200" dirty="0">
                        <a:latin typeface="Century Gothic" panose="020B0502020202020204" pitchFamily="34" charset="0"/>
                      </a:endParaRPr>
                    </a:p>
                    <a:p>
                      <a:r>
                        <a:rPr lang="en-US" sz="1200" b="1" dirty="0">
                          <a:latin typeface="Century Gothic" panose="020B0502020202020204" pitchFamily="34" charset="0"/>
                        </a:rPr>
                        <a:t>New Crack Descriptor: </a:t>
                      </a:r>
                      <a:r>
                        <a:rPr lang="en-US" sz="1200" dirty="0">
                          <a:latin typeface="Century Gothic" panose="020B0502020202020204" pitchFamily="34" charset="0"/>
                        </a:rPr>
                        <a:t>to effectively characterize cracks and distinguish them from noises.</a:t>
                      </a:r>
                    </a:p>
                    <a:p>
                      <a:endParaRPr lang="en-US" sz="1200" dirty="0">
                        <a:latin typeface="Century Gothic" panose="020B0502020202020204" pitchFamily="34" charset="0"/>
                      </a:endParaRPr>
                    </a:p>
                    <a:p>
                      <a:endParaRPr lang="en-IN" sz="12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i="1" dirty="0">
                          <a:latin typeface="Century Gothic" panose="020B0502020202020204" pitchFamily="34" charset="0"/>
                        </a:rPr>
                        <a:t>Random structured forests </a:t>
                      </a:r>
                      <a:r>
                        <a:rPr lang="en-US" sz="1200" b="0" i="0" dirty="0">
                          <a:latin typeface="Century Gothic" panose="020B0502020202020204" pitchFamily="34" charset="0"/>
                        </a:rPr>
                        <a:t>can exploit the structured information and predict the segmentation mask (token) of a given image patch.</a:t>
                      </a:r>
                    </a:p>
                    <a:p>
                      <a:endParaRPr lang="en-US" sz="1200" b="0" i="0" dirty="0">
                        <a:latin typeface="Century Gothic" panose="020B0502020202020204" pitchFamily="34" charset="0"/>
                      </a:endParaRPr>
                    </a:p>
                    <a:p>
                      <a:r>
                        <a:rPr lang="en-US" sz="1200" b="1" i="0" dirty="0">
                          <a:latin typeface="Century Gothic" panose="020B0502020202020204" pitchFamily="34" charset="0"/>
                        </a:rPr>
                        <a:t>Binarization</a:t>
                      </a:r>
                      <a:endParaRPr lang="en-IN" sz="1200" b="1" i="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Century Gothic" panose="020B0502020202020204" pitchFamily="34" charset="0"/>
                        </a:rPr>
                        <a:t> superior to other state-of-the-art detecting techniques like</a:t>
                      </a:r>
                    </a:p>
                    <a:p>
                      <a:r>
                        <a:rPr lang="en-US" sz="1200" dirty="0">
                          <a:latin typeface="Century Gothic" panose="020B0502020202020204" pitchFamily="34" charset="0"/>
                        </a:rPr>
                        <a:t> CrackTree, CrackIT, FFA and MPS</a:t>
                      </a:r>
                    </a:p>
                    <a:p>
                      <a:endParaRPr lang="en-US" sz="1200" dirty="0">
                        <a:latin typeface="Century Gothic" panose="020B0502020202020204" pitchFamily="34" charset="0"/>
                      </a:endParaRPr>
                    </a:p>
                    <a:p>
                      <a:r>
                        <a:rPr lang="en-US" sz="1200" dirty="0">
                          <a:latin typeface="Century Gothic" panose="020B0502020202020204" pitchFamily="34" charset="0"/>
                        </a:rPr>
                        <a:t>The use of integral channel features enriches the feature set for crack detection, improving the ability to capture the complex structure of road cracks.</a:t>
                      </a:r>
                    </a:p>
                    <a:p>
                      <a:endParaRPr lang="en-IN" sz="12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Century Gothic" panose="020B0502020202020204" pitchFamily="34" charset="0"/>
                        </a:rPr>
                        <a:t>method has only performed on static images so far. The video streaming is not taken into consideration</a:t>
                      </a:r>
                    </a:p>
                    <a:p>
                      <a:endParaRPr lang="en-US" sz="1200" dirty="0">
                        <a:latin typeface="Century Gothic" panose="020B0502020202020204" pitchFamily="34" charset="0"/>
                      </a:endParaRPr>
                    </a:p>
                    <a:p>
                      <a:r>
                        <a:rPr lang="en-US" sz="1200" dirty="0">
                          <a:latin typeface="Century Gothic" panose="020B0502020202020204" pitchFamily="34" charset="0"/>
                        </a:rPr>
                        <a:t> The width of the crack is not measured</a:t>
                      </a:r>
                      <a:endParaRPr lang="en-IN" sz="12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1440324"/>
                  </a:ext>
                </a:extLst>
              </a:tr>
            </a:tbl>
          </a:graphicData>
        </a:graphic>
      </p:graphicFrame>
      <p:pic>
        <p:nvPicPr>
          <p:cNvPr id="7" name="Picture 6">
            <a:extLst>
              <a:ext uri="{FF2B5EF4-FFF2-40B4-BE49-F238E27FC236}">
                <a16:creationId xmlns:a16="http://schemas.microsoft.com/office/drawing/2014/main" id="{82BC574F-D9DE-D20E-8255-762A13F216C3}"/>
              </a:ext>
            </a:extLst>
          </p:cNvPr>
          <p:cNvPicPr>
            <a:picLocks noChangeAspect="1"/>
          </p:cNvPicPr>
          <p:nvPr/>
        </p:nvPicPr>
        <p:blipFill>
          <a:blip r:embed="rId2"/>
          <a:stretch>
            <a:fillRect/>
          </a:stretch>
        </p:blipFill>
        <p:spPr>
          <a:xfrm>
            <a:off x="853641" y="4564992"/>
            <a:ext cx="4933245" cy="1728609"/>
          </a:xfrm>
          <a:prstGeom prst="rect">
            <a:avLst/>
          </a:prstGeom>
        </p:spPr>
      </p:pic>
    </p:spTree>
    <p:extLst>
      <p:ext uri="{BB962C8B-B14F-4D97-AF65-F5344CB8AC3E}">
        <p14:creationId xmlns:p14="http://schemas.microsoft.com/office/powerpoint/2010/main" val="82258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391E4-1823-6156-C2D4-99B76B9C6E83}"/>
              </a:ext>
            </a:extLst>
          </p:cNvPr>
          <p:cNvSpPr>
            <a:spLocks noGrp="1"/>
          </p:cNvSpPr>
          <p:nvPr>
            <p:ph type="title"/>
          </p:nvPr>
        </p:nvSpPr>
        <p:spPr/>
        <p:txBody>
          <a:bodyPr/>
          <a:lstStyle/>
          <a:p>
            <a:r>
              <a:rPr lang="en-IN" dirty="0"/>
              <a:t>REFERENCES:</a:t>
            </a:r>
            <a:br>
              <a:rPr lang="en-IN" dirty="0"/>
            </a:br>
            <a:endParaRPr lang="en-IN" dirty="0"/>
          </a:p>
        </p:txBody>
      </p:sp>
      <p:sp>
        <p:nvSpPr>
          <p:cNvPr id="3" name="Text Placeholder 2">
            <a:extLst>
              <a:ext uri="{FF2B5EF4-FFF2-40B4-BE49-F238E27FC236}">
                <a16:creationId xmlns:a16="http://schemas.microsoft.com/office/drawing/2014/main" id="{032B0896-36DD-2800-45DD-0A79036D9D3D}"/>
              </a:ext>
            </a:extLst>
          </p:cNvPr>
          <p:cNvSpPr>
            <a:spLocks noGrp="1"/>
          </p:cNvSpPr>
          <p:nvPr>
            <p:ph type="body" idx="1"/>
          </p:nvPr>
        </p:nvSpPr>
        <p:spPr/>
        <p:txBody>
          <a:bodyPr/>
          <a:lstStyle/>
          <a:p>
            <a:r>
              <a:rPr lang="en-IN" sz="1200" dirty="0"/>
              <a:t>1. </a:t>
            </a:r>
            <a:r>
              <a:rPr lang="en-IN" sz="1200"/>
              <a:t>https://www.sciencedirect.com/science/article/pii/S1110016817300236</a:t>
            </a:r>
          </a:p>
          <a:p>
            <a:r>
              <a:rPr lang="en-IN" sz="1200" dirty="0"/>
              <a:t>2.</a:t>
            </a:r>
            <a:r>
              <a:rPr lang="en-IN" sz="1200" dirty="0">
                <a:hlinkClick r:id="rId2"/>
              </a:rPr>
              <a:t>https://www.sciencedirect.com/science/article/pii/S0926580513001088</a:t>
            </a:r>
            <a:endParaRPr lang="en-IN" sz="1200" dirty="0"/>
          </a:p>
          <a:p>
            <a:r>
              <a:rPr lang="en-IN" sz="1200" dirty="0"/>
              <a:t>3.</a:t>
            </a:r>
            <a:r>
              <a:rPr lang="en-IN" sz="1200" dirty="0">
                <a:hlinkClick r:id="rId3"/>
              </a:rPr>
              <a:t>https://www.sciencedirect.com/science/article/pii/S0013794415003045</a:t>
            </a:r>
            <a:endParaRPr lang="en-IN" sz="1200" dirty="0"/>
          </a:p>
          <a:p>
            <a:r>
              <a:rPr lang="en-IN" sz="1200" dirty="0"/>
              <a:t>4.</a:t>
            </a:r>
            <a:r>
              <a:rPr lang="en-IN" sz="1200" dirty="0">
                <a:hlinkClick r:id="rId4"/>
              </a:rPr>
              <a:t>https://www.sciencedirect.com/science/article/pii/S0950061821015452</a:t>
            </a:r>
            <a:endParaRPr lang="en-IN" sz="1200" dirty="0"/>
          </a:p>
          <a:p>
            <a:r>
              <a:rPr lang="en-IN" sz="1200" dirty="0"/>
              <a:t>6.https://www.sciencedirect.com/science/article/pii/S0926580523001899</a:t>
            </a:r>
          </a:p>
          <a:p>
            <a:r>
              <a:rPr lang="en-IN" sz="1200" dirty="0"/>
              <a:t>7. </a:t>
            </a:r>
            <a:r>
              <a:rPr lang="en-IN" sz="1200" dirty="0">
                <a:hlinkClick r:id="rId5"/>
              </a:rPr>
              <a:t>https://ieeexplore.ieee.org/document/6917066</a:t>
            </a:r>
            <a:endParaRPr lang="en-IN" sz="1200" dirty="0"/>
          </a:p>
          <a:p>
            <a:r>
              <a:rPr lang="en-IN" sz="1200" dirty="0"/>
              <a:t>8. </a:t>
            </a:r>
            <a:r>
              <a:rPr lang="en-IN" sz="1200" dirty="0">
                <a:hlinkClick r:id="rId6"/>
              </a:rPr>
              <a:t>https://link.springer.com/article/10.1007/s44230-022-00009-9</a:t>
            </a:r>
            <a:endParaRPr lang="en-IN" sz="1200" dirty="0"/>
          </a:p>
          <a:p>
            <a:r>
              <a:rPr lang="en-IN" sz="1200" dirty="0"/>
              <a:t>9. </a:t>
            </a:r>
            <a:r>
              <a:rPr lang="en-IN" sz="1200" dirty="0">
                <a:hlinkClick r:id="rId7"/>
              </a:rPr>
              <a:t>https://www.mdpi.com/2076-3417/10/22/8105</a:t>
            </a:r>
            <a:endParaRPr lang="en-IN" sz="1200" dirty="0"/>
          </a:p>
          <a:p>
            <a:r>
              <a:rPr lang="en-IN" sz="1200" dirty="0"/>
              <a:t>10. </a:t>
            </a:r>
            <a:r>
              <a:rPr lang="en-IN" sz="1200" dirty="0">
                <a:hlinkClick r:id="rId8"/>
              </a:rPr>
              <a:t>https://ieeexplore.ieee.org/document/7471507</a:t>
            </a:r>
            <a:endParaRPr lang="en-IN" sz="1200" dirty="0"/>
          </a:p>
          <a:p>
            <a:endParaRPr lang="en-IN" sz="1200" dirty="0"/>
          </a:p>
        </p:txBody>
      </p:sp>
      <p:sp>
        <p:nvSpPr>
          <p:cNvPr id="4" name="Slide Number Placeholder 3">
            <a:extLst>
              <a:ext uri="{FF2B5EF4-FFF2-40B4-BE49-F238E27FC236}">
                <a16:creationId xmlns:a16="http://schemas.microsoft.com/office/drawing/2014/main" id="{4DADE883-5DA4-E909-6259-4AA271A16D97}"/>
              </a:ext>
            </a:extLst>
          </p:cNvPr>
          <p:cNvSpPr>
            <a:spLocks noGrp="1"/>
          </p:cNvSpPr>
          <p:nvPr>
            <p:ph type="sldNum" idx="12"/>
          </p:nvPr>
        </p:nvSpPr>
        <p:spPr/>
        <p:txBody>
          <a:bodyPr/>
          <a:lstStyle/>
          <a:p>
            <a:fld id="{9B54C474-2110-4F17-842B-EFCD75349F6D}" type="slidenum">
              <a:rPr lang="en-IN" smtClean="0"/>
              <a:t>17</a:t>
            </a:fld>
            <a:endParaRPr lang="en-IN"/>
          </a:p>
        </p:txBody>
      </p:sp>
    </p:spTree>
    <p:extLst>
      <p:ext uri="{BB962C8B-B14F-4D97-AF65-F5344CB8AC3E}">
        <p14:creationId xmlns:p14="http://schemas.microsoft.com/office/powerpoint/2010/main" val="981116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330CD-B1C5-EEFE-C8AD-B26C76B2554E}"/>
              </a:ext>
            </a:extLst>
          </p:cNvPr>
          <p:cNvSpPr>
            <a:spLocks noGrp="1"/>
          </p:cNvSpPr>
          <p:nvPr>
            <p:ph type="title"/>
          </p:nvPr>
        </p:nvSpPr>
        <p:spPr>
          <a:xfrm>
            <a:off x="771121" y="754967"/>
            <a:ext cx="9014800" cy="1143200"/>
          </a:xfrm>
        </p:spPr>
        <p:txBody>
          <a:bodyPr/>
          <a:lstStyle/>
          <a:p>
            <a:r>
              <a:rPr lang="en-IN" b="1" dirty="0">
                <a:latin typeface="Century Gothic" panose="020B0502020202020204" pitchFamily="34" charset="0"/>
              </a:rPr>
              <a:t>OUTLINE</a:t>
            </a:r>
          </a:p>
        </p:txBody>
      </p:sp>
      <p:sp>
        <p:nvSpPr>
          <p:cNvPr id="3" name="Text Placeholder 2">
            <a:extLst>
              <a:ext uri="{FF2B5EF4-FFF2-40B4-BE49-F238E27FC236}">
                <a16:creationId xmlns:a16="http://schemas.microsoft.com/office/drawing/2014/main" id="{FF7BDF13-BBC7-8128-6DAD-4752C3F80C7F}"/>
              </a:ext>
            </a:extLst>
          </p:cNvPr>
          <p:cNvSpPr>
            <a:spLocks noGrp="1"/>
          </p:cNvSpPr>
          <p:nvPr>
            <p:ph type="body" idx="1"/>
          </p:nvPr>
        </p:nvSpPr>
        <p:spPr>
          <a:xfrm>
            <a:off x="270588" y="2319601"/>
            <a:ext cx="10170367" cy="3552566"/>
          </a:xfrm>
        </p:spPr>
        <p:txBody>
          <a:bodyPr/>
          <a:lstStyle/>
          <a:p>
            <a:r>
              <a:rPr lang="en-IN" dirty="0">
                <a:latin typeface="Century Gothic" panose="020B0502020202020204" pitchFamily="34" charset="0"/>
              </a:rPr>
              <a:t>INTRODUCTION: </a:t>
            </a:r>
            <a:r>
              <a:rPr lang="en-IN" sz="1800" i="1" dirty="0">
                <a:latin typeface="Century Gothic" panose="020B0502020202020204" pitchFamily="34" charset="0"/>
              </a:rPr>
              <a:t>Overview on crack detection, significance and applications, role of machine learning</a:t>
            </a:r>
          </a:p>
          <a:p>
            <a:r>
              <a:rPr lang="en-IN" dirty="0">
                <a:latin typeface="Century Gothic" panose="020B0502020202020204" pitchFamily="34" charset="0"/>
              </a:rPr>
              <a:t>PROBLEM STATEMENT</a:t>
            </a:r>
          </a:p>
          <a:p>
            <a:r>
              <a:rPr lang="en-IN" dirty="0">
                <a:latin typeface="Century Gothic" panose="020B0502020202020204" pitchFamily="34" charset="0"/>
              </a:rPr>
              <a:t>OBJECTIVE</a:t>
            </a:r>
          </a:p>
          <a:p>
            <a:pPr>
              <a:buFont typeface="Wingdings" panose="05000000000000000000" pitchFamily="2" charset="2"/>
              <a:buChar char="§"/>
            </a:pPr>
            <a:r>
              <a:rPr lang="en-IN" dirty="0">
                <a:latin typeface="Century Gothic" panose="020B0502020202020204" pitchFamily="34" charset="0"/>
              </a:rPr>
              <a:t>LITERATURE SURVEY:  </a:t>
            </a:r>
            <a:r>
              <a:rPr lang="en-IN" sz="1800" i="1" dirty="0">
                <a:latin typeface="Century Gothic" panose="020B0502020202020204" pitchFamily="34" charset="0"/>
              </a:rPr>
              <a:t>methods, algorithms, results, limitations and conclusion</a:t>
            </a:r>
          </a:p>
          <a:p>
            <a:pPr>
              <a:buFont typeface="Wingdings" panose="05000000000000000000" pitchFamily="2" charset="2"/>
              <a:buChar char="§"/>
            </a:pPr>
            <a:endParaRPr lang="en-IN" sz="1800" i="1" dirty="0">
              <a:latin typeface="Century Gothic" panose="020B0502020202020204" pitchFamily="34" charset="0"/>
            </a:endParaRPr>
          </a:p>
          <a:p>
            <a:pPr>
              <a:buFont typeface="Wingdings" panose="05000000000000000000" pitchFamily="2" charset="2"/>
              <a:buChar char="§"/>
            </a:pPr>
            <a:r>
              <a:rPr lang="en-IN" dirty="0">
                <a:latin typeface="Century Gothic" panose="020B0502020202020204" pitchFamily="34" charset="0"/>
              </a:rPr>
              <a:t>REFERENCES: </a:t>
            </a:r>
            <a:r>
              <a:rPr lang="en-IN" sz="1800" i="1" dirty="0">
                <a:latin typeface="Century Gothic" panose="020B0502020202020204" pitchFamily="34" charset="0"/>
              </a:rPr>
              <a:t>citations for the research papers used for the survey</a:t>
            </a:r>
          </a:p>
          <a:p>
            <a:endParaRPr lang="en-IN" dirty="0">
              <a:latin typeface="Century Gothic" panose="020B0502020202020204" pitchFamily="34" charset="0"/>
            </a:endParaRPr>
          </a:p>
        </p:txBody>
      </p:sp>
      <p:sp>
        <p:nvSpPr>
          <p:cNvPr id="4" name="Slide Number Placeholder 3">
            <a:extLst>
              <a:ext uri="{FF2B5EF4-FFF2-40B4-BE49-F238E27FC236}">
                <a16:creationId xmlns:a16="http://schemas.microsoft.com/office/drawing/2014/main" id="{22464691-0EF8-82D5-EFB5-69A2A9E2C99D}"/>
              </a:ext>
            </a:extLst>
          </p:cNvPr>
          <p:cNvSpPr>
            <a:spLocks noGrp="1"/>
          </p:cNvSpPr>
          <p:nvPr>
            <p:ph type="sldNum" idx="12"/>
          </p:nvPr>
        </p:nvSpPr>
        <p:spPr/>
        <p:txBody>
          <a:bodyPr/>
          <a:lstStyle/>
          <a:p>
            <a:fld id="{9B54C474-2110-4F17-842B-EFCD75349F6D}" type="slidenum">
              <a:rPr lang="en-IN" smtClean="0"/>
              <a:t>2</a:t>
            </a:fld>
            <a:endParaRPr lang="en-IN"/>
          </a:p>
        </p:txBody>
      </p:sp>
    </p:spTree>
    <p:extLst>
      <p:ext uri="{BB962C8B-B14F-4D97-AF65-F5344CB8AC3E}">
        <p14:creationId xmlns:p14="http://schemas.microsoft.com/office/powerpoint/2010/main" val="3691968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979B9E-A7F3-EB04-4701-BFBB262711A2}"/>
              </a:ext>
            </a:extLst>
          </p:cNvPr>
          <p:cNvSpPr>
            <a:spLocks noGrp="1"/>
          </p:cNvSpPr>
          <p:nvPr>
            <p:ph type="body" idx="1"/>
          </p:nvPr>
        </p:nvSpPr>
        <p:spPr>
          <a:xfrm>
            <a:off x="1576872" y="419878"/>
            <a:ext cx="6372809" cy="6055566"/>
          </a:xfrm>
        </p:spPr>
        <p:txBody>
          <a:bodyPr/>
          <a:lstStyle/>
          <a:p>
            <a:r>
              <a:rPr lang="en-IN" sz="3200" b="1" dirty="0">
                <a:solidFill>
                  <a:schemeClr val="accent1">
                    <a:lumMod val="90000"/>
                  </a:schemeClr>
                </a:solidFill>
                <a:latin typeface="Century Gothic" panose="020B0502020202020204" pitchFamily="34" charset="0"/>
              </a:rPr>
              <a:t>INTRODUCTION</a:t>
            </a:r>
            <a:r>
              <a:rPr lang="en-IN" sz="3200" b="1" dirty="0">
                <a:latin typeface="Century Gothic" panose="020B0502020202020204" pitchFamily="34" charset="0"/>
              </a:rPr>
              <a:t>:</a:t>
            </a:r>
            <a:r>
              <a:rPr lang="en-IN" sz="1800" b="1" dirty="0">
                <a:latin typeface="Century Gothic" panose="020B0502020202020204" pitchFamily="34" charset="0"/>
              </a:rPr>
              <a:t> </a:t>
            </a:r>
            <a:r>
              <a:rPr lang="en-IN" sz="1800" i="0" dirty="0">
                <a:latin typeface="Century Gothic" panose="020B0502020202020204" pitchFamily="34" charset="0"/>
              </a:rPr>
              <a:t>Concrete buildings are subjected to fatigue stress that leads to cracks</a:t>
            </a:r>
            <a:r>
              <a:rPr lang="en-US" sz="1800" i="0" dirty="0">
                <a:latin typeface="Century Gothic" panose="020B0502020202020204" pitchFamily="34" charset="0"/>
              </a:rPr>
              <a:t>. Early detection allows preventive measures to be taken to prevent damage </a:t>
            </a:r>
          </a:p>
          <a:p>
            <a:r>
              <a:rPr lang="en-US" sz="1800" i="0" dirty="0">
                <a:latin typeface="Century Gothic" panose="020B0502020202020204" pitchFamily="34" charset="0"/>
              </a:rPr>
              <a:t>Crack detection is the process of detecting the crack in the structures using any of the processing techniques. </a:t>
            </a:r>
          </a:p>
          <a:p>
            <a:endParaRPr lang="en-US" sz="1800" i="0" dirty="0">
              <a:latin typeface="Century Gothic" panose="020B0502020202020204" pitchFamily="34" charset="0"/>
            </a:endParaRPr>
          </a:p>
          <a:p>
            <a:endParaRPr lang="en-US" sz="1800" i="0" dirty="0">
              <a:latin typeface="Century Gothic" panose="020B0502020202020204" pitchFamily="34" charset="0"/>
            </a:endParaRPr>
          </a:p>
          <a:p>
            <a:endParaRPr lang="en-US" sz="1800" i="0" dirty="0">
              <a:latin typeface="Century Gothic" panose="020B0502020202020204" pitchFamily="34" charset="0"/>
            </a:endParaRPr>
          </a:p>
          <a:p>
            <a:r>
              <a:rPr lang="en-US" sz="1800" i="0" dirty="0">
                <a:latin typeface="Century Gothic" panose="020B0502020202020204" pitchFamily="34" charset="0"/>
              </a:rPr>
              <a:t>Type, number, width and length of the cracks shows the earliest degradation level and carrying capacity of the concrete structures.</a:t>
            </a:r>
          </a:p>
          <a:p>
            <a:r>
              <a:rPr lang="en-US" sz="1800" i="0" dirty="0">
                <a:latin typeface="Century Gothic" panose="020B0502020202020204" pitchFamily="34" charset="0"/>
              </a:rPr>
              <a:t>For fast and reliable defect analysis, Automatic crack detection is developed instead of the traditional human inspection.</a:t>
            </a:r>
          </a:p>
          <a:p>
            <a:pPr marL="50799" indent="0">
              <a:buNone/>
            </a:pPr>
            <a:endParaRPr lang="en-US" sz="1800" i="0" dirty="0">
              <a:latin typeface="Century Gothic" panose="020B0502020202020204" pitchFamily="34" charset="0"/>
            </a:endParaRPr>
          </a:p>
          <a:p>
            <a:endParaRPr lang="en-US" sz="1800" i="0" dirty="0">
              <a:latin typeface="Century Gothic" panose="020B0502020202020204" pitchFamily="34" charset="0"/>
            </a:endParaRPr>
          </a:p>
          <a:p>
            <a:endParaRPr lang="en-IN" sz="3200" b="1" dirty="0">
              <a:latin typeface="Century Gothic" panose="020B0502020202020204" pitchFamily="34" charset="0"/>
            </a:endParaRPr>
          </a:p>
        </p:txBody>
      </p:sp>
      <p:sp>
        <p:nvSpPr>
          <p:cNvPr id="3" name="Slide Number Placeholder 2">
            <a:extLst>
              <a:ext uri="{FF2B5EF4-FFF2-40B4-BE49-F238E27FC236}">
                <a16:creationId xmlns:a16="http://schemas.microsoft.com/office/drawing/2014/main" id="{2C77A76D-373E-8C66-5F1F-A6FC4064C17D}"/>
              </a:ext>
            </a:extLst>
          </p:cNvPr>
          <p:cNvSpPr>
            <a:spLocks noGrp="1"/>
          </p:cNvSpPr>
          <p:nvPr>
            <p:ph type="sldNum" idx="12"/>
          </p:nvPr>
        </p:nvSpPr>
        <p:spPr/>
        <p:txBody>
          <a:bodyPr/>
          <a:lstStyle/>
          <a:p>
            <a:fld id="{9B54C474-2110-4F17-842B-EFCD75349F6D}" type="slidenum">
              <a:rPr lang="en-IN" smtClean="0"/>
              <a:t>3</a:t>
            </a:fld>
            <a:endParaRPr lang="en-IN"/>
          </a:p>
        </p:txBody>
      </p:sp>
      <p:graphicFrame>
        <p:nvGraphicFramePr>
          <p:cNvPr id="5" name="Diagram 4">
            <a:extLst>
              <a:ext uri="{FF2B5EF4-FFF2-40B4-BE49-F238E27FC236}">
                <a16:creationId xmlns:a16="http://schemas.microsoft.com/office/drawing/2014/main" id="{AE5C9A38-DC6D-84CD-8FA5-99988BB00E00}"/>
              </a:ext>
            </a:extLst>
          </p:cNvPr>
          <p:cNvGraphicFramePr/>
          <p:nvPr>
            <p:extLst>
              <p:ext uri="{D42A27DB-BD31-4B8C-83A1-F6EECF244321}">
                <p14:modId xmlns:p14="http://schemas.microsoft.com/office/powerpoint/2010/main" val="3256642094"/>
              </p:ext>
            </p:extLst>
          </p:nvPr>
        </p:nvGraphicFramePr>
        <p:xfrm>
          <a:off x="3702181" y="2640564"/>
          <a:ext cx="2857240" cy="13715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Road crack detection using deep convolutional neural network - Semantic ...">
            <a:extLst>
              <a:ext uri="{FF2B5EF4-FFF2-40B4-BE49-F238E27FC236}">
                <a16:creationId xmlns:a16="http://schemas.microsoft.com/office/drawing/2014/main" id="{5F9782E2-8FC3-9320-C651-C971943B85D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25743" y="1747254"/>
            <a:ext cx="3898494" cy="3400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802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C541F0D-AAD6-D575-3DC3-AF69D6AA4084}"/>
              </a:ext>
            </a:extLst>
          </p:cNvPr>
          <p:cNvSpPr>
            <a:spLocks noGrp="1"/>
          </p:cNvSpPr>
          <p:nvPr>
            <p:ph type="sldNum" idx="12"/>
          </p:nvPr>
        </p:nvSpPr>
        <p:spPr/>
        <p:txBody>
          <a:bodyPr/>
          <a:lstStyle/>
          <a:p>
            <a:fld id="{9B54C474-2110-4F17-842B-EFCD75349F6D}" type="slidenum">
              <a:rPr lang="en-IN" smtClean="0"/>
              <a:t>4</a:t>
            </a:fld>
            <a:endParaRPr lang="en-IN"/>
          </a:p>
        </p:txBody>
      </p:sp>
      <p:sp>
        <p:nvSpPr>
          <p:cNvPr id="5" name="Text Placeholder 4">
            <a:extLst>
              <a:ext uri="{FF2B5EF4-FFF2-40B4-BE49-F238E27FC236}">
                <a16:creationId xmlns:a16="http://schemas.microsoft.com/office/drawing/2014/main" id="{58574F5F-8ABE-BCF6-EAC0-DE5266028244}"/>
              </a:ext>
            </a:extLst>
          </p:cNvPr>
          <p:cNvSpPr>
            <a:spLocks noGrp="1"/>
          </p:cNvSpPr>
          <p:nvPr>
            <p:ph type="body" idx="1"/>
          </p:nvPr>
        </p:nvSpPr>
        <p:spPr>
          <a:xfrm>
            <a:off x="122041" y="122507"/>
            <a:ext cx="8732709" cy="6343607"/>
          </a:xfrm>
        </p:spPr>
        <p:txBody>
          <a:bodyPr/>
          <a:lstStyle/>
          <a:p>
            <a:r>
              <a:rPr lang="en-US" sz="1800" i="0" dirty="0">
                <a:latin typeface="Century Gothic" panose="020B0502020202020204" pitchFamily="34" charset="0"/>
              </a:rPr>
              <a:t> There is an increasing interest in image-based crack detection for non-destructive inspection.</a:t>
            </a:r>
          </a:p>
          <a:p>
            <a:endParaRPr lang="en-US" sz="1800" i="0" dirty="0">
              <a:latin typeface="Century Gothic" panose="020B0502020202020204" pitchFamily="34" charset="0"/>
            </a:endParaRPr>
          </a:p>
          <a:p>
            <a:endParaRPr lang="en-US" sz="1800" i="0" dirty="0">
              <a:latin typeface="Century Gothic" panose="020B0502020202020204" pitchFamily="34" charset="0"/>
            </a:endParaRPr>
          </a:p>
          <a:p>
            <a:endParaRPr lang="en-US" sz="1800" i="0" dirty="0">
              <a:latin typeface="Century Gothic" panose="020B0502020202020204" pitchFamily="34" charset="0"/>
            </a:endParaRPr>
          </a:p>
          <a:p>
            <a:pPr marL="50799" indent="0">
              <a:buNone/>
            </a:pPr>
            <a:endParaRPr lang="en-US" sz="1800" i="0" dirty="0">
              <a:latin typeface="Century Gothic" panose="020B0502020202020204" pitchFamily="34" charset="0"/>
            </a:endParaRPr>
          </a:p>
          <a:p>
            <a:r>
              <a:rPr lang="en-US" sz="1800" i="0" dirty="0">
                <a:latin typeface="Century Gothic" panose="020B0502020202020204" pitchFamily="34" charset="0"/>
              </a:rPr>
              <a:t>Difficulties in the image based detection are because of the random shape and irregular size of cracks, irregularly illuminated conditions etc. Because of its simplicity in the processing, many of the image processing detection methods were proposed. These methods are classified into four categories</a:t>
            </a:r>
          </a:p>
          <a:p>
            <a:endParaRPr lang="en-US" sz="1800" i="0" dirty="0">
              <a:latin typeface="Century Gothic" panose="020B0502020202020204" pitchFamily="34" charset="0"/>
            </a:endParaRPr>
          </a:p>
          <a:p>
            <a:endParaRPr lang="en-US" sz="1800" i="0" dirty="0">
              <a:latin typeface="Century Gothic" panose="020B0502020202020204" pitchFamily="34" charset="0"/>
            </a:endParaRPr>
          </a:p>
          <a:p>
            <a:endParaRPr lang="en-US" sz="1800" i="0" dirty="0">
              <a:latin typeface="Century Gothic" panose="020B0502020202020204" pitchFamily="34" charset="0"/>
            </a:endParaRPr>
          </a:p>
          <a:p>
            <a:endParaRPr lang="en-US" sz="1800" i="0" dirty="0">
              <a:latin typeface="Century Gothic" panose="020B0502020202020204" pitchFamily="34" charset="0"/>
            </a:endParaRPr>
          </a:p>
          <a:p>
            <a:endParaRPr lang="en-US" sz="1800" i="0" dirty="0">
              <a:latin typeface="Century Gothic" panose="020B0502020202020204" pitchFamily="34" charset="0"/>
            </a:endParaRPr>
          </a:p>
          <a:p>
            <a:r>
              <a:rPr lang="en-US" sz="1800" i="0" dirty="0">
                <a:latin typeface="Century Gothic" panose="020B0502020202020204" pitchFamily="34" charset="0"/>
              </a:rPr>
              <a:t>In this survey 10 research papers are taken related to crack detection, and those research papers are reviewed</a:t>
            </a:r>
          </a:p>
          <a:p>
            <a:endParaRPr lang="en-IN" sz="1800" i="0" dirty="0">
              <a:latin typeface="Century Gothic" panose="020B0502020202020204" pitchFamily="34" charset="0"/>
            </a:endParaRPr>
          </a:p>
        </p:txBody>
      </p:sp>
      <p:graphicFrame>
        <p:nvGraphicFramePr>
          <p:cNvPr id="6" name="Diagram 5">
            <a:extLst>
              <a:ext uri="{FF2B5EF4-FFF2-40B4-BE49-F238E27FC236}">
                <a16:creationId xmlns:a16="http://schemas.microsoft.com/office/drawing/2014/main" id="{B97A34C4-5DE9-A5A7-469F-3F815D637FFD}"/>
              </a:ext>
            </a:extLst>
          </p:cNvPr>
          <p:cNvGraphicFramePr/>
          <p:nvPr>
            <p:extLst>
              <p:ext uri="{D42A27DB-BD31-4B8C-83A1-F6EECF244321}">
                <p14:modId xmlns:p14="http://schemas.microsoft.com/office/powerpoint/2010/main" val="4236745417"/>
              </p:ext>
            </p:extLst>
          </p:nvPr>
        </p:nvGraphicFramePr>
        <p:xfrm>
          <a:off x="2606812" y="391886"/>
          <a:ext cx="5380767" cy="23419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89C20F29-D894-5175-3620-4F35A4DEB621}"/>
              </a:ext>
            </a:extLst>
          </p:cNvPr>
          <p:cNvGraphicFramePr/>
          <p:nvPr>
            <p:extLst>
              <p:ext uri="{D42A27DB-BD31-4B8C-83A1-F6EECF244321}">
                <p14:modId xmlns:p14="http://schemas.microsoft.com/office/powerpoint/2010/main" val="780762506"/>
              </p:ext>
            </p:extLst>
          </p:nvPr>
        </p:nvGraphicFramePr>
        <p:xfrm>
          <a:off x="2806439" y="3647134"/>
          <a:ext cx="4701593" cy="19967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15132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65F9F-C895-A5C2-ADE4-C7A865618CF2}"/>
              </a:ext>
            </a:extLst>
          </p:cNvPr>
          <p:cNvSpPr>
            <a:spLocks noGrp="1"/>
          </p:cNvSpPr>
          <p:nvPr>
            <p:ph type="title"/>
          </p:nvPr>
        </p:nvSpPr>
        <p:spPr>
          <a:xfrm>
            <a:off x="415102" y="155409"/>
            <a:ext cx="9014800" cy="1143200"/>
          </a:xfrm>
        </p:spPr>
        <p:txBody>
          <a:bodyPr/>
          <a:lstStyle/>
          <a:p>
            <a:r>
              <a:rPr lang="en-IN" sz="2400" b="1" dirty="0">
                <a:latin typeface="Century Gothic" panose="020B0502020202020204" pitchFamily="34" charset="0"/>
              </a:rPr>
              <a:t>PROBLEM STATEMENT</a:t>
            </a:r>
          </a:p>
        </p:txBody>
      </p:sp>
      <p:sp>
        <p:nvSpPr>
          <p:cNvPr id="3" name="Text Placeholder 2">
            <a:extLst>
              <a:ext uri="{FF2B5EF4-FFF2-40B4-BE49-F238E27FC236}">
                <a16:creationId xmlns:a16="http://schemas.microsoft.com/office/drawing/2014/main" id="{AD21E9CF-6022-D116-0F3C-2AB0B04058E0}"/>
              </a:ext>
            </a:extLst>
          </p:cNvPr>
          <p:cNvSpPr>
            <a:spLocks noGrp="1"/>
          </p:cNvSpPr>
          <p:nvPr>
            <p:ph type="body" idx="1"/>
          </p:nvPr>
        </p:nvSpPr>
        <p:spPr>
          <a:xfrm>
            <a:off x="122040" y="1208734"/>
            <a:ext cx="10458873" cy="4977462"/>
          </a:xfrm>
        </p:spPr>
        <p:txBody>
          <a:bodyPr/>
          <a:lstStyle/>
          <a:p>
            <a:pPr>
              <a:lnSpc>
                <a:spcPct val="150000"/>
              </a:lnSpc>
            </a:pPr>
            <a:r>
              <a:rPr lang="en-US" sz="1400" b="1" i="1" dirty="0">
                <a:solidFill>
                  <a:schemeClr val="accent1">
                    <a:lumMod val="25000"/>
                  </a:schemeClr>
                </a:solidFill>
                <a:latin typeface="Century Gothic" panose="020B0502020202020204" pitchFamily="34" charset="0"/>
              </a:rPr>
              <a:t>BACKGROUND</a:t>
            </a:r>
            <a:r>
              <a:rPr lang="en-US" sz="1400" dirty="0">
                <a:solidFill>
                  <a:schemeClr val="accent1">
                    <a:lumMod val="25000"/>
                  </a:schemeClr>
                </a:solidFill>
                <a:latin typeface="Century Gothic" panose="020B0502020202020204" pitchFamily="34" charset="0"/>
              </a:rPr>
              <a:t>: </a:t>
            </a:r>
            <a:r>
              <a:rPr lang="en-US" sz="1400" dirty="0">
                <a:solidFill>
                  <a:schemeClr val="accent6">
                    <a:lumMod val="90000"/>
                    <a:lumOff val="10000"/>
                  </a:schemeClr>
                </a:solidFill>
                <a:latin typeface="Century Gothic" panose="020B0502020202020204" pitchFamily="34" charset="0"/>
              </a:rPr>
              <a:t>Concrete structures, such as buildings, bridges, and pavements, require periodic examination to maintain their reliability and structural health.  Visual signs of cracks and depressions indicate stress and wear and tear over time. If these cracks occur at critical locations (e.g., load-bearing joints), they can lead to failure or collapse.</a:t>
            </a:r>
          </a:p>
          <a:p>
            <a:pPr>
              <a:lnSpc>
                <a:spcPct val="150000"/>
              </a:lnSpc>
            </a:pPr>
            <a:r>
              <a:rPr lang="en-US" sz="1400" b="1" i="1" dirty="0">
                <a:solidFill>
                  <a:schemeClr val="accent6">
                    <a:lumMod val="90000"/>
                    <a:lumOff val="10000"/>
                  </a:schemeClr>
                </a:solidFill>
                <a:latin typeface="Century Gothic" panose="020B0502020202020204" pitchFamily="34" charset="0"/>
              </a:rPr>
              <a:t>OBJECTIVE</a:t>
            </a:r>
            <a:r>
              <a:rPr lang="en-US" sz="1400" i="1" dirty="0">
                <a:solidFill>
                  <a:schemeClr val="accent6">
                    <a:lumMod val="90000"/>
                    <a:lumOff val="10000"/>
                  </a:schemeClr>
                </a:solidFill>
                <a:latin typeface="Century Gothic" panose="020B0502020202020204" pitchFamily="34" charset="0"/>
              </a:rPr>
              <a:t>:</a:t>
            </a:r>
            <a:r>
              <a:rPr lang="en-US" sz="1400" dirty="0">
                <a:solidFill>
                  <a:schemeClr val="accent6">
                    <a:lumMod val="90000"/>
                    <a:lumOff val="10000"/>
                  </a:schemeClr>
                </a:solidFill>
                <a:latin typeface="Century Gothic" panose="020B0502020202020204" pitchFamily="34" charset="0"/>
              </a:rPr>
              <a:t> Manual inspection by experienced inspectors is time-consuming and relies on empirical knowledge, resulting in delays that compromise structural integrity. Hence, Automatic crack detection methods are relied on. The Automatic crack detection methods provide </a:t>
            </a:r>
            <a:r>
              <a:rPr lang="en-US" sz="1400" i="1" dirty="0">
                <a:solidFill>
                  <a:schemeClr val="accent5">
                    <a:lumMod val="90000"/>
                    <a:lumOff val="10000"/>
                  </a:schemeClr>
                </a:solidFill>
                <a:latin typeface="Century Gothic" panose="020B0502020202020204" pitchFamily="34" charset="0"/>
              </a:rPr>
              <a:t>accurate, consistent and efficient</a:t>
            </a:r>
            <a:r>
              <a:rPr lang="en-US" sz="1400" dirty="0">
                <a:solidFill>
                  <a:schemeClr val="accent6">
                    <a:lumMod val="90000"/>
                    <a:lumOff val="10000"/>
                  </a:schemeClr>
                </a:solidFill>
                <a:latin typeface="Century Gothic" panose="020B0502020202020204" pitchFamily="34" charset="0"/>
              </a:rPr>
              <a:t> results over manual inspections </a:t>
            </a:r>
            <a:r>
              <a:rPr lang="en-US" sz="1400" i="1" dirty="0">
                <a:solidFill>
                  <a:schemeClr val="accent5">
                    <a:lumMod val="90000"/>
                    <a:lumOff val="10000"/>
                  </a:schemeClr>
                </a:solidFill>
                <a:latin typeface="Century Gothic" panose="020B0502020202020204" pitchFamily="34" charset="0"/>
              </a:rPr>
              <a:t>decreasing the time consumption</a:t>
            </a:r>
            <a:r>
              <a:rPr lang="en-US" sz="1400" i="1" dirty="0">
                <a:solidFill>
                  <a:schemeClr val="accent6">
                    <a:lumMod val="90000"/>
                    <a:lumOff val="10000"/>
                  </a:schemeClr>
                </a:solidFill>
                <a:latin typeface="Century Gothic" panose="020B0502020202020204" pitchFamily="34" charset="0"/>
              </a:rPr>
              <a:t>.</a:t>
            </a:r>
            <a:endParaRPr lang="en-US" sz="1400" dirty="0">
              <a:solidFill>
                <a:schemeClr val="accent6">
                  <a:lumMod val="90000"/>
                  <a:lumOff val="10000"/>
                </a:schemeClr>
              </a:solidFill>
              <a:latin typeface="Century Gothic" panose="020B0502020202020204" pitchFamily="34" charset="0"/>
            </a:endParaRPr>
          </a:p>
          <a:p>
            <a:r>
              <a:rPr lang="en-IN" sz="1400" b="1" i="1" dirty="0">
                <a:solidFill>
                  <a:schemeClr val="accent1">
                    <a:lumMod val="25000"/>
                  </a:schemeClr>
                </a:solidFill>
                <a:latin typeface="Century Gothic" panose="020B0502020202020204" pitchFamily="34" charset="0"/>
              </a:rPr>
              <a:t>CHALLENGES</a:t>
            </a:r>
            <a:r>
              <a:rPr lang="en-IN" sz="1400" dirty="0">
                <a:solidFill>
                  <a:schemeClr val="accent1">
                    <a:lumMod val="25000"/>
                  </a:schemeClr>
                </a:solidFill>
                <a:latin typeface="Century Gothic" panose="020B0502020202020204" pitchFamily="34" charset="0"/>
              </a:rPr>
              <a:t>: </a:t>
            </a:r>
            <a:r>
              <a:rPr lang="en-IN" sz="1400" dirty="0">
                <a:solidFill>
                  <a:schemeClr val="accent6">
                    <a:lumMod val="90000"/>
                    <a:lumOff val="10000"/>
                  </a:schemeClr>
                </a:solidFill>
                <a:latin typeface="Century Gothic" panose="020B0502020202020204" pitchFamily="34" charset="0"/>
              </a:rPr>
              <a:t>Concrete cracks exhibit diverse patterns (e.g., fine cracks, wide gaps, irregular shapes).</a:t>
            </a:r>
          </a:p>
          <a:p>
            <a:pPr lvl="1">
              <a:lnSpc>
                <a:spcPct val="150000"/>
              </a:lnSpc>
              <a:buFont typeface="Arial" panose="020B0604020202020204" pitchFamily="34" charset="0"/>
              <a:buChar char="•"/>
            </a:pPr>
            <a:r>
              <a:rPr lang="en-IN" sz="1400" dirty="0">
                <a:solidFill>
                  <a:schemeClr val="accent6">
                    <a:lumMod val="90000"/>
                    <a:lumOff val="10000"/>
                  </a:schemeClr>
                </a:solidFill>
                <a:latin typeface="Century Gothic" panose="020B0502020202020204" pitchFamily="34" charset="0"/>
              </a:rPr>
              <a:t>Lighting conditions, surface textures, and environmental factors impact crack visibility.</a:t>
            </a:r>
          </a:p>
          <a:p>
            <a:pPr lvl="1">
              <a:lnSpc>
                <a:spcPct val="150000"/>
              </a:lnSpc>
              <a:buFont typeface="Arial" panose="020B0604020202020204" pitchFamily="34" charset="0"/>
              <a:buChar char="•"/>
            </a:pPr>
            <a:r>
              <a:rPr lang="en-IN" sz="1400" dirty="0">
                <a:solidFill>
                  <a:schemeClr val="accent6">
                    <a:lumMod val="90000"/>
                    <a:lumOff val="10000"/>
                  </a:schemeClr>
                </a:solidFill>
                <a:latin typeface="Century Gothic" panose="020B0502020202020204" pitchFamily="34" charset="0"/>
              </a:rPr>
              <a:t>Noise and artifacts in images can affect detection accuracy.</a:t>
            </a:r>
          </a:p>
          <a:p>
            <a:pPr marL="711183" lvl="1" indent="0">
              <a:buNone/>
            </a:pPr>
            <a:r>
              <a:rPr lang="en-US" sz="1400" b="1" i="1" dirty="0">
                <a:solidFill>
                  <a:schemeClr val="accent1">
                    <a:lumMod val="25000"/>
                  </a:schemeClr>
                </a:solidFill>
                <a:latin typeface="Century Gothic" panose="020B0502020202020204" pitchFamily="34" charset="0"/>
              </a:rPr>
              <a:t>APPROACH</a:t>
            </a:r>
            <a:r>
              <a:rPr lang="en-US" sz="1400" i="1" dirty="0">
                <a:solidFill>
                  <a:schemeClr val="accent1">
                    <a:lumMod val="25000"/>
                  </a:schemeClr>
                </a:solidFill>
                <a:latin typeface="Century Gothic" panose="020B0502020202020204" pitchFamily="34" charset="0"/>
              </a:rPr>
              <a:t>:</a:t>
            </a:r>
          </a:p>
          <a:p>
            <a:pPr lvl="1">
              <a:lnSpc>
                <a:spcPct val="150000"/>
              </a:lnSpc>
            </a:pPr>
            <a:r>
              <a:rPr lang="en-US" sz="1400" dirty="0">
                <a:solidFill>
                  <a:schemeClr val="accent6">
                    <a:lumMod val="90000"/>
                    <a:lumOff val="10000"/>
                  </a:schemeClr>
                </a:solidFill>
                <a:latin typeface="Century Gothic" panose="020B0502020202020204" pitchFamily="34" charset="0"/>
              </a:rPr>
              <a:t>Combining image processing techniques with machine learning algorithms.</a:t>
            </a:r>
          </a:p>
          <a:p>
            <a:pPr lvl="1">
              <a:lnSpc>
                <a:spcPct val="150000"/>
              </a:lnSpc>
            </a:pPr>
            <a:r>
              <a:rPr lang="en-US" sz="1400" dirty="0">
                <a:solidFill>
                  <a:schemeClr val="accent6">
                    <a:lumMod val="90000"/>
                    <a:lumOff val="10000"/>
                  </a:schemeClr>
                </a:solidFill>
                <a:latin typeface="Century Gothic" panose="020B0502020202020204" pitchFamily="34" charset="0"/>
              </a:rPr>
              <a:t>Machine learning models (e.g., convolutional neural networks, decision trees) learn crack patterns from labeled data.</a:t>
            </a:r>
            <a:r>
              <a:rPr lang="en-IN" sz="1400" dirty="0">
                <a:solidFill>
                  <a:schemeClr val="accent6">
                    <a:lumMod val="90000"/>
                    <a:lumOff val="10000"/>
                  </a:schemeClr>
                </a:solidFill>
                <a:latin typeface="Century Gothic" panose="020B0502020202020204" pitchFamily="34" charset="0"/>
              </a:rPr>
              <a:t>	</a:t>
            </a:r>
          </a:p>
        </p:txBody>
      </p:sp>
      <p:sp>
        <p:nvSpPr>
          <p:cNvPr id="4" name="Slide Number Placeholder 3">
            <a:extLst>
              <a:ext uri="{FF2B5EF4-FFF2-40B4-BE49-F238E27FC236}">
                <a16:creationId xmlns:a16="http://schemas.microsoft.com/office/drawing/2014/main" id="{96F87D2D-29CA-5554-E8C1-D1E752FDDC67}"/>
              </a:ext>
            </a:extLst>
          </p:cNvPr>
          <p:cNvSpPr>
            <a:spLocks noGrp="1"/>
          </p:cNvSpPr>
          <p:nvPr>
            <p:ph type="sldNum" idx="12"/>
          </p:nvPr>
        </p:nvSpPr>
        <p:spPr/>
        <p:txBody>
          <a:bodyPr/>
          <a:lstStyle/>
          <a:p>
            <a:fld id="{9B54C474-2110-4F17-842B-EFCD75349F6D}" type="slidenum">
              <a:rPr lang="en-IN" smtClean="0"/>
              <a:t>5</a:t>
            </a:fld>
            <a:endParaRPr lang="en-IN"/>
          </a:p>
        </p:txBody>
      </p:sp>
    </p:spTree>
    <p:extLst>
      <p:ext uri="{BB962C8B-B14F-4D97-AF65-F5344CB8AC3E}">
        <p14:creationId xmlns:p14="http://schemas.microsoft.com/office/powerpoint/2010/main" val="4153974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B37F75-7A59-D766-02C8-93A89FB10E35}"/>
              </a:ext>
            </a:extLst>
          </p:cNvPr>
          <p:cNvSpPr>
            <a:spLocks noGrp="1"/>
          </p:cNvSpPr>
          <p:nvPr>
            <p:ph type="body" idx="1"/>
          </p:nvPr>
        </p:nvSpPr>
        <p:spPr>
          <a:xfrm>
            <a:off x="1471501" y="304932"/>
            <a:ext cx="6898058" cy="5554692"/>
          </a:xfrm>
        </p:spPr>
        <p:txBody>
          <a:bodyPr/>
          <a:lstStyle/>
          <a:p>
            <a:r>
              <a:rPr lang="en-IN" sz="1800" b="1" i="0" dirty="0">
                <a:latin typeface="Century Gothic" panose="020B0502020202020204" pitchFamily="34" charset="0"/>
              </a:rPr>
              <a:t>OBJECTIVES:</a:t>
            </a:r>
            <a:br>
              <a:rPr lang="en-IN" sz="1800" b="1" i="0" dirty="0">
                <a:latin typeface="Century Gothic" panose="020B0502020202020204" pitchFamily="34" charset="0"/>
              </a:rPr>
            </a:br>
            <a:br>
              <a:rPr lang="en-IN" sz="1800" b="1" i="0" dirty="0">
                <a:latin typeface="Century Gothic" panose="020B0502020202020204" pitchFamily="34" charset="0"/>
              </a:rPr>
            </a:br>
            <a:r>
              <a:rPr lang="en-IN" sz="1600" i="0" dirty="0">
                <a:latin typeface="Century Gothic" panose="020B0502020202020204" pitchFamily="34" charset="0"/>
              </a:rPr>
              <a:t>The primary objective of this survey </a:t>
            </a:r>
            <a:r>
              <a:rPr lang="en-US" sz="1600" i="0" dirty="0">
                <a:latin typeface="Century Gothic" panose="020B0502020202020204" pitchFamily="34" charset="0"/>
              </a:rPr>
              <a:t>is to identify the research challenges and the achievements till in the field of crack detection and propose solutions to enhance the previous proposed methodologies.</a:t>
            </a:r>
            <a:br>
              <a:rPr lang="en-IN" sz="1800" b="1" i="0" dirty="0">
                <a:latin typeface="Century Gothic" panose="020B0502020202020204" pitchFamily="34" charset="0"/>
              </a:rPr>
            </a:br>
            <a:br>
              <a:rPr lang="en-IN" sz="1800" b="1" i="0" dirty="0">
                <a:latin typeface="Century Gothic" panose="020B0502020202020204" pitchFamily="34" charset="0"/>
              </a:rPr>
            </a:br>
            <a:endParaRPr lang="en-IN" sz="1800" b="1" i="0" dirty="0">
              <a:latin typeface="Century Gothic" panose="020B0502020202020204" pitchFamily="34" charset="0"/>
            </a:endParaRPr>
          </a:p>
        </p:txBody>
      </p:sp>
      <p:sp>
        <p:nvSpPr>
          <p:cNvPr id="3" name="Slide Number Placeholder 2">
            <a:extLst>
              <a:ext uri="{FF2B5EF4-FFF2-40B4-BE49-F238E27FC236}">
                <a16:creationId xmlns:a16="http://schemas.microsoft.com/office/drawing/2014/main" id="{361AE45F-977E-8A3F-1C8F-519990ED4F2F}"/>
              </a:ext>
            </a:extLst>
          </p:cNvPr>
          <p:cNvSpPr>
            <a:spLocks noGrp="1"/>
          </p:cNvSpPr>
          <p:nvPr>
            <p:ph type="sldNum" idx="12"/>
          </p:nvPr>
        </p:nvSpPr>
        <p:spPr/>
        <p:txBody>
          <a:bodyPr/>
          <a:lstStyle/>
          <a:p>
            <a:fld id="{9B54C474-2110-4F17-842B-EFCD75349F6D}" type="slidenum">
              <a:rPr lang="en-IN" smtClean="0"/>
              <a:t>6</a:t>
            </a:fld>
            <a:endParaRPr lang="en-IN"/>
          </a:p>
        </p:txBody>
      </p:sp>
      <p:graphicFrame>
        <p:nvGraphicFramePr>
          <p:cNvPr id="6" name="Diagram 5">
            <a:extLst>
              <a:ext uri="{FF2B5EF4-FFF2-40B4-BE49-F238E27FC236}">
                <a16:creationId xmlns:a16="http://schemas.microsoft.com/office/drawing/2014/main" id="{980E1AA5-6AC7-7E1A-88ED-FA4419861C67}"/>
              </a:ext>
            </a:extLst>
          </p:cNvPr>
          <p:cNvGraphicFramePr/>
          <p:nvPr>
            <p:extLst>
              <p:ext uri="{D42A27DB-BD31-4B8C-83A1-F6EECF244321}">
                <p14:modId xmlns:p14="http://schemas.microsoft.com/office/powerpoint/2010/main" val="1305623451"/>
              </p:ext>
            </p:extLst>
          </p:nvPr>
        </p:nvGraphicFramePr>
        <p:xfrm>
          <a:off x="1471501" y="2174033"/>
          <a:ext cx="6898058" cy="42081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2764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2BA7A5-5AC0-F688-E423-DDEFB56B627E}"/>
              </a:ext>
            </a:extLst>
          </p:cNvPr>
          <p:cNvSpPr>
            <a:spLocks noGrp="1"/>
          </p:cNvSpPr>
          <p:nvPr>
            <p:ph type="body" idx="1"/>
          </p:nvPr>
        </p:nvSpPr>
        <p:spPr>
          <a:xfrm>
            <a:off x="1424848" y="99658"/>
            <a:ext cx="5708000" cy="618798"/>
          </a:xfrm>
        </p:spPr>
        <p:txBody>
          <a:bodyPr/>
          <a:lstStyle/>
          <a:p>
            <a:r>
              <a:rPr lang="en-IN" sz="1400" b="1" i="0" dirty="0">
                <a:latin typeface="Century Gothic" panose="020B0502020202020204" pitchFamily="34" charset="0"/>
              </a:rPr>
              <a:t>LITERATURE SURVEY</a:t>
            </a:r>
          </a:p>
        </p:txBody>
      </p:sp>
      <p:sp>
        <p:nvSpPr>
          <p:cNvPr id="3" name="Slide Number Placeholder 2">
            <a:extLst>
              <a:ext uri="{FF2B5EF4-FFF2-40B4-BE49-F238E27FC236}">
                <a16:creationId xmlns:a16="http://schemas.microsoft.com/office/drawing/2014/main" id="{F26988E9-982E-64D8-8693-267064D8EEAA}"/>
              </a:ext>
            </a:extLst>
          </p:cNvPr>
          <p:cNvSpPr>
            <a:spLocks noGrp="1"/>
          </p:cNvSpPr>
          <p:nvPr>
            <p:ph type="sldNum" idx="12"/>
          </p:nvPr>
        </p:nvSpPr>
        <p:spPr/>
        <p:txBody>
          <a:bodyPr/>
          <a:lstStyle/>
          <a:p>
            <a:fld id="{9B54C474-2110-4F17-842B-EFCD75349F6D}" type="slidenum">
              <a:rPr lang="en-IN" smtClean="0"/>
              <a:t>7</a:t>
            </a:fld>
            <a:endParaRPr lang="en-IN"/>
          </a:p>
        </p:txBody>
      </p:sp>
      <p:graphicFrame>
        <p:nvGraphicFramePr>
          <p:cNvPr id="5" name="Table 4">
            <a:extLst>
              <a:ext uri="{FF2B5EF4-FFF2-40B4-BE49-F238E27FC236}">
                <a16:creationId xmlns:a16="http://schemas.microsoft.com/office/drawing/2014/main" id="{50C025E1-14CE-2168-3A9D-CB20F2FB0922}"/>
              </a:ext>
            </a:extLst>
          </p:cNvPr>
          <p:cNvGraphicFramePr>
            <a:graphicFrameLocks noGrp="1"/>
          </p:cNvGraphicFramePr>
          <p:nvPr>
            <p:extLst>
              <p:ext uri="{D42A27DB-BD31-4B8C-83A1-F6EECF244321}">
                <p14:modId xmlns:p14="http://schemas.microsoft.com/office/powerpoint/2010/main" val="3986096014"/>
              </p:ext>
            </p:extLst>
          </p:nvPr>
        </p:nvGraphicFramePr>
        <p:xfrm>
          <a:off x="243318" y="531845"/>
          <a:ext cx="11705364" cy="5913120"/>
        </p:xfrm>
        <a:graphic>
          <a:graphicData uri="http://schemas.openxmlformats.org/drawingml/2006/table">
            <a:tbl>
              <a:tblPr firstRow="1" bandRow="1">
                <a:tableStyleId>{5C22544A-7EE6-4342-B048-85BDC9FD1C3A}</a:tableStyleId>
              </a:tblPr>
              <a:tblGrid>
                <a:gridCol w="573944">
                  <a:extLst>
                    <a:ext uri="{9D8B030D-6E8A-4147-A177-3AD203B41FA5}">
                      <a16:colId xmlns:a16="http://schemas.microsoft.com/office/drawing/2014/main" val="3948917103"/>
                    </a:ext>
                  </a:extLst>
                </a:gridCol>
                <a:gridCol w="1866122">
                  <a:extLst>
                    <a:ext uri="{9D8B030D-6E8A-4147-A177-3AD203B41FA5}">
                      <a16:colId xmlns:a16="http://schemas.microsoft.com/office/drawing/2014/main" val="337518288"/>
                    </a:ext>
                  </a:extLst>
                </a:gridCol>
                <a:gridCol w="2323323">
                  <a:extLst>
                    <a:ext uri="{9D8B030D-6E8A-4147-A177-3AD203B41FA5}">
                      <a16:colId xmlns:a16="http://schemas.microsoft.com/office/drawing/2014/main" val="1023848776"/>
                    </a:ext>
                  </a:extLst>
                </a:gridCol>
                <a:gridCol w="2448452">
                  <a:extLst>
                    <a:ext uri="{9D8B030D-6E8A-4147-A177-3AD203B41FA5}">
                      <a16:colId xmlns:a16="http://schemas.microsoft.com/office/drawing/2014/main" val="3017668814"/>
                    </a:ext>
                  </a:extLst>
                </a:gridCol>
                <a:gridCol w="2202025">
                  <a:extLst>
                    <a:ext uri="{9D8B030D-6E8A-4147-A177-3AD203B41FA5}">
                      <a16:colId xmlns:a16="http://schemas.microsoft.com/office/drawing/2014/main" val="907075900"/>
                    </a:ext>
                  </a:extLst>
                </a:gridCol>
                <a:gridCol w="2291498">
                  <a:extLst>
                    <a:ext uri="{9D8B030D-6E8A-4147-A177-3AD203B41FA5}">
                      <a16:colId xmlns:a16="http://schemas.microsoft.com/office/drawing/2014/main" val="2819606235"/>
                    </a:ext>
                  </a:extLst>
                </a:gridCol>
              </a:tblGrid>
              <a:tr h="503853">
                <a:tc>
                  <a:txBody>
                    <a:bodyPr/>
                    <a:lstStyle/>
                    <a:p>
                      <a:r>
                        <a:rPr lang="en-IN" sz="1400" dirty="0">
                          <a:solidFill>
                            <a:schemeClr val="accent6">
                              <a:lumMod val="90000"/>
                              <a:lumOff val="10000"/>
                            </a:schemeClr>
                          </a:solidFill>
                          <a:latin typeface="Century Gothic" panose="020B0502020202020204" pitchFamily="34" charset="0"/>
                        </a:rPr>
                        <a:t>S.No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solidFill>
                            <a:schemeClr val="accent6">
                              <a:lumMod val="90000"/>
                              <a:lumOff val="10000"/>
                            </a:schemeClr>
                          </a:solidFill>
                          <a:latin typeface="Century Gothic" panose="020B0502020202020204" pitchFamily="34" charset="0"/>
                        </a:rPr>
                        <a:t>Title/Author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solidFill>
                            <a:schemeClr val="accent6">
                              <a:lumMod val="90000"/>
                              <a:lumOff val="10000"/>
                            </a:schemeClr>
                          </a:solidFill>
                          <a:latin typeface="Century Gothic" panose="020B0502020202020204" pitchFamily="34" charset="0"/>
                        </a:rPr>
                        <a:t>Method/Technique Used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solidFill>
                            <a:schemeClr val="accent6">
                              <a:lumMod val="90000"/>
                              <a:lumOff val="10000"/>
                            </a:schemeClr>
                          </a:solidFill>
                          <a:latin typeface="Century Gothic" panose="020B0502020202020204" pitchFamily="34" charset="0"/>
                        </a:rPr>
                        <a:t>Algorithm Used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solidFill>
                            <a:schemeClr val="accent6">
                              <a:lumMod val="90000"/>
                              <a:lumOff val="10000"/>
                            </a:schemeClr>
                          </a:solidFill>
                          <a:latin typeface="Century Gothic" panose="020B0502020202020204" pitchFamily="34" charset="0"/>
                        </a:rPr>
                        <a:t>Advantages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solidFill>
                            <a:schemeClr val="accent6">
                              <a:lumMod val="90000"/>
                              <a:lumOff val="10000"/>
                            </a:schemeClr>
                          </a:solidFill>
                          <a:latin typeface="Century Gothic" panose="020B0502020202020204" pitchFamily="34" charset="0"/>
                        </a:rPr>
                        <a:t>Limitations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1950502"/>
                  </a:ext>
                </a:extLst>
              </a:tr>
              <a:tr h="5246949">
                <a:tc>
                  <a:txBody>
                    <a:bodyPr/>
                    <a:lstStyle/>
                    <a:p>
                      <a:r>
                        <a:rPr lang="en-IN" sz="1200" dirty="0">
                          <a:highlight>
                            <a:srgbClr val="FFFF00"/>
                          </a:highlight>
                          <a:latin typeface="Century Gothic" panose="020B0502020202020204" pitchFamily="34" charset="0"/>
                        </a:rPr>
                        <a:t>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latin typeface="Century Gothic" panose="020B0502020202020204" pitchFamily="34" charset="0"/>
                        </a:rPr>
                        <a:t> Image-Based Crack Detection Methods: A Review </a:t>
                      </a:r>
                    </a:p>
                    <a:p>
                      <a:endParaRPr lang="en-IN" sz="1200" dirty="0">
                        <a:latin typeface="Century Gothic" panose="020B0502020202020204" pitchFamily="34" charset="0"/>
                      </a:endParaRPr>
                    </a:p>
                    <a:p>
                      <a:r>
                        <a:rPr lang="en-IN" sz="1200" dirty="0">
                          <a:latin typeface="Century Gothic" panose="020B0502020202020204" pitchFamily="34" charset="0"/>
                        </a:rPr>
                        <a:t>Hafiz Suliman Munawar </a:t>
                      </a:r>
                    </a:p>
                    <a:p>
                      <a:r>
                        <a:rPr lang="en-IN" sz="1200" dirty="0">
                          <a:latin typeface="Century Gothic" panose="020B0502020202020204" pitchFamily="34" charset="0"/>
                        </a:rPr>
                        <a:t>, Ahmed W. A. Hammad ,Assed Haddad </a:t>
                      </a:r>
                    </a:p>
                    <a:p>
                      <a:r>
                        <a:rPr lang="en-IN" sz="1200" dirty="0">
                          <a:latin typeface="Century Gothic" panose="020B0502020202020204" pitchFamily="34" charset="0"/>
                        </a:rPr>
                        <a:t>, Carlos Alberto Pereira Soares </a:t>
                      </a:r>
                    </a:p>
                    <a:p>
                      <a:r>
                        <a:rPr lang="en-IN" sz="1200" dirty="0">
                          <a:latin typeface="Century Gothic" panose="020B0502020202020204" pitchFamily="34" charset="0"/>
                        </a:rPr>
                        <a:t>and S. Travis Waller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i="1" dirty="0">
                          <a:latin typeface="Century Gothic" panose="020B0502020202020204" pitchFamily="34" charset="0"/>
                        </a:rPr>
                        <a:t>Image Processing Methods</a:t>
                      </a:r>
                      <a:r>
                        <a:rPr lang="en-IN" sz="1200" dirty="0">
                          <a:latin typeface="Century Gothic" panose="020B0502020202020204" pitchFamily="34" charset="0"/>
                        </a:rPr>
                        <a:t>: </a:t>
                      </a:r>
                      <a:r>
                        <a:rPr lang="en-US" sz="1200" dirty="0">
                          <a:latin typeface="Century Gothic" panose="020B0502020202020204" pitchFamily="34" charset="0"/>
                        </a:rPr>
                        <a:t>These methods involve manipulating the visual properties of images to enhance crack visibility and facilitate detection. Techniques include:</a:t>
                      </a:r>
                      <a:endParaRPr lang="en-IN" sz="1200" dirty="0">
                        <a:latin typeface="Century Gothic" panose="020B0502020202020204" pitchFamily="34" charset="0"/>
                      </a:endParaRPr>
                    </a:p>
                    <a:p>
                      <a:r>
                        <a:rPr lang="en-IN" sz="1200" dirty="0">
                          <a:latin typeface="Century Gothic" panose="020B0502020202020204" pitchFamily="34" charset="0"/>
                        </a:rPr>
                        <a:t>Machine Learning Methods</a:t>
                      </a:r>
                    </a:p>
                    <a:p>
                      <a:endParaRPr lang="en-IN" sz="1200" dirty="0">
                        <a:latin typeface="Century Gothic" panose="020B0502020202020204" pitchFamily="34" charset="0"/>
                      </a:endParaRPr>
                    </a:p>
                    <a:p>
                      <a:r>
                        <a:rPr lang="en-US" sz="1200" b="1" i="1" dirty="0">
                          <a:latin typeface="Century Gothic" panose="020B0502020202020204" pitchFamily="34" charset="0"/>
                        </a:rPr>
                        <a:t>Machine Learning Methods</a:t>
                      </a:r>
                      <a:r>
                        <a:rPr lang="en-US" sz="1200" dirty="0">
                          <a:latin typeface="Century Gothic" panose="020B0502020202020204" pitchFamily="34" charset="0"/>
                        </a:rPr>
                        <a:t>: These methods involve training algorithms to learn patterns and features from crack images, enabling automated detection. Techniques include:</a:t>
                      </a:r>
                      <a:endParaRPr lang="en-IN" sz="12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Century Gothic" panose="020B0502020202020204" pitchFamily="34" charset="0"/>
                        </a:rPr>
                        <a:t>Filters: Commonly used for noise reduction and feature enhancement. Statistical Filtering: Utilized to remove noise and highlight structural features. Probabilistic Relaxation: Utilized to refine segmentation results by iteratively updating pixel labels based on local image statistics.</a:t>
                      </a:r>
                    </a:p>
                    <a:p>
                      <a:endParaRPr lang="en-US" sz="1200" dirty="0">
                        <a:latin typeface="Century Gothic" panose="020B0502020202020204" pitchFamily="34" charset="0"/>
                      </a:endParaRPr>
                    </a:p>
                    <a:p>
                      <a:r>
                        <a:rPr lang="en-US" sz="1200" dirty="0">
                          <a:latin typeface="Century Gothic" panose="020B0502020202020204" pitchFamily="34" charset="0"/>
                        </a:rPr>
                        <a:t>Convolutional Neural Networks (CNN): Specialized for image analysis, CNNs automatically learn features from data hierarchically. Genetic Programming: Evolutionary computation technique for automatic generation of programs. Support Vector Machines (SVM): Learns decision boundaries between classes, often used for classification tasks. Artificial Neural Networks (ANN): Mimics the human brain's structure to learn and recognize patterns.</a:t>
                      </a:r>
                      <a:endParaRPr lang="en-IN" sz="12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Tx/>
                        <a:buChar char="-"/>
                      </a:pPr>
                      <a:r>
                        <a:rPr lang="en-US" sz="1200" dirty="0">
                          <a:latin typeface="Century Gothic" panose="020B0502020202020204" pitchFamily="34" charset="0"/>
                        </a:rPr>
                        <a:t>Effective in preprocessing images to improve crack visibility. - Can be computationally efficient for real-time applications. - May provide interpretability in terms of how cracks are enhanced or detected.</a:t>
                      </a:r>
                    </a:p>
                    <a:p>
                      <a:pPr marL="171450" indent="-171450">
                        <a:buFontTx/>
                        <a:buChar char="-"/>
                      </a:pPr>
                      <a:endParaRPr lang="en-US" sz="1200" dirty="0">
                        <a:latin typeface="Century Gothic" panose="020B0502020202020204" pitchFamily="34" charset="0"/>
                      </a:endParaRPr>
                    </a:p>
                    <a:p>
                      <a:pPr marL="171450" indent="-171450">
                        <a:buFontTx/>
                        <a:buChar char="-"/>
                      </a:pPr>
                      <a:r>
                        <a:rPr lang="en-US" sz="1200" dirty="0">
                          <a:latin typeface="Century Gothic" panose="020B0502020202020204" pitchFamily="34" charset="0"/>
                        </a:rPr>
                        <a:t>- Can learn complex patterns and adapt to different crack types. - May generalize well to unseen data with proper training. - Offers potential for real-time applications once trained. - Can handle noisy and irregular data effectively.</a:t>
                      </a:r>
                      <a:endParaRPr lang="en-IN" sz="12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Courier New" panose="02070309020205020404" pitchFamily="49" charset="0"/>
                        <a:buNone/>
                      </a:pPr>
                      <a:r>
                        <a:rPr lang="en-US" sz="1200" dirty="0">
                          <a:latin typeface="Century Gothic" panose="020B0502020202020204" pitchFamily="34" charset="0"/>
                        </a:rPr>
                        <a:t> May not handle complex crack patterns effectively. - Performance heavily dependent on parameter tuning. - Limited by the quality of input images and may not generalize well to unseen data.</a:t>
                      </a:r>
                    </a:p>
                    <a:p>
                      <a:pPr marL="0" indent="0">
                        <a:buFont typeface="Courier New" panose="02070309020205020404" pitchFamily="49" charset="0"/>
                        <a:buNone/>
                      </a:pPr>
                      <a:endParaRPr lang="en-US" sz="1200" dirty="0">
                        <a:latin typeface="Century Gothic" panose="020B0502020202020204" pitchFamily="34" charset="0"/>
                      </a:endParaRPr>
                    </a:p>
                    <a:p>
                      <a:pPr marL="0" indent="0">
                        <a:buFont typeface="Courier New" panose="02070309020205020404" pitchFamily="49" charset="0"/>
                        <a:buNone/>
                      </a:pPr>
                      <a:endParaRPr lang="en-US" sz="1200" dirty="0">
                        <a:latin typeface="Century Gothic" panose="020B0502020202020204" pitchFamily="34" charset="0"/>
                      </a:endParaRPr>
                    </a:p>
                    <a:p>
                      <a:pPr marL="0" indent="0">
                        <a:buFont typeface="Courier New" panose="02070309020205020404" pitchFamily="49" charset="0"/>
                        <a:buNone/>
                      </a:pPr>
                      <a:r>
                        <a:rPr lang="en-US" sz="1200" dirty="0">
                          <a:latin typeface="Century Gothic" panose="020B0502020202020204" pitchFamily="34" charset="0"/>
                        </a:rPr>
                        <a:t>Requires a large amount of annotated data for training. - Training can be computationally intensive, especially for deep learning models like CNNs. - May suffer from overfitting if not trained properly. - Interpretability of results can be challenging in complex models like CNNs.</a:t>
                      </a:r>
                      <a:endParaRPr lang="en-IN" sz="12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1440324"/>
                  </a:ext>
                </a:extLst>
              </a:tr>
            </a:tbl>
          </a:graphicData>
        </a:graphic>
      </p:graphicFrame>
    </p:spTree>
    <p:extLst>
      <p:ext uri="{BB962C8B-B14F-4D97-AF65-F5344CB8AC3E}">
        <p14:creationId xmlns:p14="http://schemas.microsoft.com/office/powerpoint/2010/main" val="2031587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3304E08-99FF-68BF-CF72-66D95124B16A}"/>
              </a:ext>
            </a:extLst>
          </p:cNvPr>
          <p:cNvSpPr>
            <a:spLocks noGrp="1"/>
          </p:cNvSpPr>
          <p:nvPr>
            <p:ph type="sldNum" idx="12"/>
          </p:nvPr>
        </p:nvSpPr>
        <p:spPr/>
        <p:txBody>
          <a:bodyPr/>
          <a:lstStyle/>
          <a:p>
            <a:fld id="{9B54C474-2110-4F17-842B-EFCD75349F6D}" type="slidenum">
              <a:rPr lang="en-IN" smtClean="0"/>
              <a:t>8</a:t>
            </a:fld>
            <a:endParaRPr lang="en-IN"/>
          </a:p>
        </p:txBody>
      </p:sp>
      <p:graphicFrame>
        <p:nvGraphicFramePr>
          <p:cNvPr id="4" name="Table 3">
            <a:extLst>
              <a:ext uri="{FF2B5EF4-FFF2-40B4-BE49-F238E27FC236}">
                <a16:creationId xmlns:a16="http://schemas.microsoft.com/office/drawing/2014/main" id="{CB23940A-8390-3669-6A60-9FB73DC72A29}"/>
              </a:ext>
            </a:extLst>
          </p:cNvPr>
          <p:cNvGraphicFramePr>
            <a:graphicFrameLocks noGrp="1"/>
          </p:cNvGraphicFramePr>
          <p:nvPr>
            <p:extLst>
              <p:ext uri="{D42A27DB-BD31-4B8C-83A1-F6EECF244321}">
                <p14:modId xmlns:p14="http://schemas.microsoft.com/office/powerpoint/2010/main" val="1170829297"/>
              </p:ext>
            </p:extLst>
          </p:nvPr>
        </p:nvGraphicFramePr>
        <p:xfrm>
          <a:off x="275142" y="723224"/>
          <a:ext cx="11705364" cy="5570377"/>
        </p:xfrm>
        <a:graphic>
          <a:graphicData uri="http://schemas.openxmlformats.org/drawingml/2006/table">
            <a:tbl>
              <a:tblPr firstRow="1" bandRow="1">
                <a:tableStyleId>{5C22544A-7EE6-4342-B048-85BDC9FD1C3A}</a:tableStyleId>
              </a:tblPr>
              <a:tblGrid>
                <a:gridCol w="545952">
                  <a:extLst>
                    <a:ext uri="{9D8B030D-6E8A-4147-A177-3AD203B41FA5}">
                      <a16:colId xmlns:a16="http://schemas.microsoft.com/office/drawing/2014/main" val="3948917103"/>
                    </a:ext>
                  </a:extLst>
                </a:gridCol>
                <a:gridCol w="1828800">
                  <a:extLst>
                    <a:ext uri="{9D8B030D-6E8A-4147-A177-3AD203B41FA5}">
                      <a16:colId xmlns:a16="http://schemas.microsoft.com/office/drawing/2014/main" val="337518288"/>
                    </a:ext>
                  </a:extLst>
                </a:gridCol>
                <a:gridCol w="2220686">
                  <a:extLst>
                    <a:ext uri="{9D8B030D-6E8A-4147-A177-3AD203B41FA5}">
                      <a16:colId xmlns:a16="http://schemas.microsoft.com/office/drawing/2014/main" val="1023848776"/>
                    </a:ext>
                  </a:extLst>
                </a:gridCol>
                <a:gridCol w="2640563">
                  <a:extLst>
                    <a:ext uri="{9D8B030D-6E8A-4147-A177-3AD203B41FA5}">
                      <a16:colId xmlns:a16="http://schemas.microsoft.com/office/drawing/2014/main" val="3017668814"/>
                    </a:ext>
                  </a:extLst>
                </a:gridCol>
                <a:gridCol w="2034073">
                  <a:extLst>
                    <a:ext uri="{9D8B030D-6E8A-4147-A177-3AD203B41FA5}">
                      <a16:colId xmlns:a16="http://schemas.microsoft.com/office/drawing/2014/main" val="907075900"/>
                    </a:ext>
                  </a:extLst>
                </a:gridCol>
                <a:gridCol w="2435290">
                  <a:extLst>
                    <a:ext uri="{9D8B030D-6E8A-4147-A177-3AD203B41FA5}">
                      <a16:colId xmlns:a16="http://schemas.microsoft.com/office/drawing/2014/main" val="2819606235"/>
                    </a:ext>
                  </a:extLst>
                </a:gridCol>
              </a:tblGrid>
              <a:tr h="517210">
                <a:tc>
                  <a:txBody>
                    <a:bodyPr/>
                    <a:lstStyle/>
                    <a:p>
                      <a:r>
                        <a:rPr lang="en-IN" sz="1200" dirty="0">
                          <a:solidFill>
                            <a:schemeClr val="accent6">
                              <a:lumMod val="90000"/>
                              <a:lumOff val="10000"/>
                            </a:schemeClr>
                          </a:solidFill>
                        </a:rPr>
                        <a:t>S.No :</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accent6">
                              <a:lumMod val="90000"/>
                              <a:lumOff val="10000"/>
                            </a:schemeClr>
                          </a:solidFill>
                        </a:rPr>
                        <a:t>Title/Author</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accent6">
                              <a:lumMod val="90000"/>
                              <a:lumOff val="10000"/>
                            </a:schemeClr>
                          </a:solidFill>
                        </a:rPr>
                        <a:t>Method/Technique Used </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accent6">
                              <a:lumMod val="90000"/>
                              <a:lumOff val="10000"/>
                            </a:schemeClr>
                          </a:solidFill>
                        </a:rPr>
                        <a:t>Algorithm Used </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accent6">
                              <a:lumMod val="90000"/>
                              <a:lumOff val="10000"/>
                            </a:schemeClr>
                          </a:solidFill>
                        </a:rPr>
                        <a:t>Advantages</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accent6">
                              <a:lumMod val="90000"/>
                              <a:lumOff val="10000"/>
                            </a:schemeClr>
                          </a:solidFill>
                        </a:rPr>
                        <a:t>Limitations</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1950502"/>
                  </a:ext>
                </a:extLst>
              </a:tr>
              <a:tr h="5053167">
                <a:tc>
                  <a:txBody>
                    <a:bodyPr/>
                    <a:lstStyle/>
                    <a:p>
                      <a:r>
                        <a:rPr lang="en-IN" sz="1200" dirty="0">
                          <a:latin typeface="Century Gothic" panose="020B0502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Century Gothic" panose="020B0502020202020204" pitchFamily="34" charset="0"/>
                        </a:rPr>
                        <a:t> Image-based retrieval of concrete crack properties for bridge inspection</a:t>
                      </a:r>
                    </a:p>
                    <a:p>
                      <a:endParaRPr lang="en-US" sz="1200" dirty="0">
                        <a:latin typeface="Century Gothic" panose="020B0502020202020204" pitchFamily="34" charset="0"/>
                      </a:endParaRPr>
                    </a:p>
                    <a:p>
                      <a:r>
                        <a:rPr lang="en-US" sz="1200" dirty="0">
                          <a:latin typeface="Century Gothic" panose="020B0502020202020204" pitchFamily="34" charset="0"/>
                        </a:rPr>
                        <a:t> R.S. Adhikari , O. Moselhi 1, A. Bagchi </a:t>
                      </a:r>
                    </a:p>
                    <a:p>
                      <a:endParaRPr lang="en-US" sz="1200" dirty="0">
                        <a:latin typeface="Century Gothic" panose="020B0502020202020204" pitchFamily="34" charset="0"/>
                      </a:endParaRPr>
                    </a:p>
                    <a:p>
                      <a:endParaRPr lang="en-IN" sz="12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i="1" dirty="0">
                          <a:latin typeface="Century Gothic" panose="020B0502020202020204" pitchFamily="34" charset="0"/>
                        </a:rPr>
                        <a:t>Integrated Model for Defect Representation</a:t>
                      </a:r>
                      <a:r>
                        <a:rPr lang="en-IN" sz="1200" dirty="0">
                          <a:latin typeface="Century Gothic" panose="020B0502020202020204" pitchFamily="34" charset="0"/>
                        </a:rPr>
                        <a:t>: Combines digital image processing, crack quantification, neural networks, and 3D visualization.</a:t>
                      </a:r>
                    </a:p>
                    <a:p>
                      <a:endParaRPr lang="en-IN" sz="1200" dirty="0">
                        <a:latin typeface="Century Gothic" panose="020B0502020202020204" pitchFamily="34" charset="0"/>
                      </a:endParaRPr>
                    </a:p>
                    <a:p>
                      <a:endParaRPr lang="en-IN" sz="1200" dirty="0">
                        <a:latin typeface="Century Gothic" panose="020B0502020202020204" pitchFamily="34" charset="0"/>
                      </a:endParaRPr>
                    </a:p>
                    <a:p>
                      <a:r>
                        <a:rPr lang="en-IN" sz="1200" b="1" i="1" dirty="0">
                          <a:latin typeface="Century Gothic" panose="020B0502020202020204" pitchFamily="34" charset="0"/>
                        </a:rPr>
                        <a:t>Quantification and Change Detection Models</a:t>
                      </a:r>
                      <a:r>
                        <a:rPr lang="en-IN" sz="1200" dirty="0">
                          <a:latin typeface="Century Gothic" panose="020B0502020202020204" pitchFamily="34" charset="0"/>
                        </a:rPr>
                        <a:t>: Evaluate crack lengths and utilize Fourier Transform for temporal comparisons.</a:t>
                      </a:r>
                    </a:p>
                    <a:p>
                      <a:endParaRPr lang="en-IN" sz="1200" dirty="0">
                        <a:latin typeface="Century Gothic" panose="020B0502020202020204" pitchFamily="34" charset="0"/>
                      </a:endParaRPr>
                    </a:p>
                    <a:p>
                      <a:r>
                        <a:rPr lang="en-IN" sz="1200" b="1" i="1" dirty="0">
                          <a:latin typeface="Century Gothic" panose="020B0502020202020204" pitchFamily="34" charset="0"/>
                        </a:rPr>
                        <a:t>Spectral Analysis and Visualization Models</a:t>
                      </a:r>
                      <a:r>
                        <a:rPr lang="en-IN" sz="1200" dirty="0">
                          <a:latin typeface="Century Gothic" panose="020B0502020202020204" pitchFamily="34" charset="0"/>
                        </a:rPr>
                        <a:t>: Utilize spectral analysis for change detection and develop 3D visualization 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i="1" dirty="0">
                          <a:latin typeface="Century Gothic" panose="020B0502020202020204" pitchFamily="34" charset="0"/>
                        </a:rPr>
                        <a:t>Integrated Model</a:t>
                      </a:r>
                      <a:r>
                        <a:rPr lang="en-IN" sz="1200" dirty="0">
                          <a:latin typeface="Century Gothic" panose="020B0502020202020204" pitchFamily="34" charset="0"/>
                        </a:rPr>
                        <a:t>: Neural networks, Fourier Transform, 3D modelling</a:t>
                      </a:r>
                    </a:p>
                    <a:p>
                      <a:endParaRPr lang="en-IN" sz="1200" dirty="0">
                        <a:latin typeface="Century Gothic" panose="020B0502020202020204" pitchFamily="34" charset="0"/>
                      </a:endParaRPr>
                    </a:p>
                    <a:p>
                      <a:r>
                        <a:rPr lang="en-IN" sz="1200" b="1" i="1" dirty="0">
                          <a:latin typeface="Century Gothic" panose="020B0502020202020204" pitchFamily="34" charset="0"/>
                        </a:rPr>
                        <a:t>NEURAL NETWORK</a:t>
                      </a:r>
                      <a:r>
                        <a:rPr lang="en-IN" sz="1200" dirty="0">
                          <a:latin typeface="Century Gothic" panose="020B0502020202020204" pitchFamily="34" charset="0"/>
                        </a:rPr>
                        <a:t>: maps relationship between crack depth and crack width.</a:t>
                      </a:r>
                    </a:p>
                    <a:p>
                      <a:endParaRPr lang="en-IN" sz="1200" dirty="0">
                        <a:latin typeface="Century Gothic" panose="020B0502020202020204" pitchFamily="34" charset="0"/>
                      </a:endParaRPr>
                    </a:p>
                    <a:p>
                      <a:r>
                        <a:rPr lang="en-IN" sz="900" b="0" i="1" dirty="0">
                          <a:latin typeface="Century Gothic" panose="020B0502020202020204" pitchFamily="34" charset="0"/>
                        </a:rPr>
                        <a:t>Input attribute: crack width</a:t>
                      </a:r>
                    </a:p>
                    <a:p>
                      <a:r>
                        <a:rPr lang="en-IN" sz="900" b="0" i="1" dirty="0">
                          <a:latin typeface="Century Gothic" panose="020B0502020202020204" pitchFamily="34" charset="0"/>
                        </a:rPr>
                        <a:t>Output attribute: crack depth</a:t>
                      </a:r>
                    </a:p>
                    <a:p>
                      <a:r>
                        <a:rPr lang="en-IN" sz="900" b="0" i="1" dirty="0">
                          <a:latin typeface="Century Gothic" panose="020B0502020202020204" pitchFamily="34" charset="0"/>
                        </a:rPr>
                        <a:t>Superior as compared to the Boosted Decision Tree models</a:t>
                      </a:r>
                    </a:p>
                    <a:p>
                      <a:endParaRPr lang="en-IN" sz="1200" dirty="0">
                        <a:latin typeface="Century Gothic" panose="020B0502020202020204" pitchFamily="34" charset="0"/>
                      </a:endParaRPr>
                    </a:p>
                    <a:p>
                      <a:r>
                        <a:rPr lang="en-IN" sz="1200" b="1" i="1" dirty="0">
                          <a:latin typeface="Century Gothic" panose="020B0502020202020204" pitchFamily="34" charset="0"/>
                        </a:rPr>
                        <a:t>Spectral Analysis and Visualization</a:t>
                      </a:r>
                      <a:r>
                        <a:rPr lang="en-IN" sz="1200" dirty="0">
                          <a:latin typeface="Century Gothic" panose="020B0502020202020204" pitchFamily="34" charset="0"/>
                        </a:rPr>
                        <a:t>: Google sketch-up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Century Gothic" panose="020B0502020202020204" pitchFamily="34" charset="0"/>
                        </a:rPr>
                        <a:t>Quantification and Change Detection: </a:t>
                      </a:r>
                    </a:p>
                    <a:p>
                      <a:endParaRPr lang="en-US" sz="1200" dirty="0">
                        <a:latin typeface="Century Gothic" panose="020B0502020202020204" pitchFamily="34" charset="0"/>
                      </a:endParaRPr>
                    </a:p>
                    <a:p>
                      <a:r>
                        <a:rPr lang="en-US" sz="1200" dirty="0">
                          <a:latin typeface="Century Gothic" panose="020B0502020202020204" pitchFamily="34" charset="0"/>
                        </a:rPr>
                        <a:t>accurate quantification of defects </a:t>
                      </a:r>
                    </a:p>
                    <a:p>
                      <a:endParaRPr lang="en-US" sz="1200" dirty="0">
                        <a:latin typeface="Century Gothic" panose="020B0502020202020204" pitchFamily="34" charset="0"/>
                      </a:endParaRPr>
                    </a:p>
                    <a:p>
                      <a:r>
                        <a:rPr lang="en-US" sz="1200" dirty="0">
                          <a:latin typeface="Century Gothic" panose="020B0502020202020204" pitchFamily="34" charset="0"/>
                        </a:rPr>
                        <a:t>Offers insights into changes in crack patterns over time</a:t>
                      </a:r>
                    </a:p>
                    <a:p>
                      <a:endParaRPr lang="en-US" sz="1200" dirty="0">
                        <a:latin typeface="Century Gothic" panose="020B0502020202020204" pitchFamily="34" charset="0"/>
                      </a:endParaRPr>
                    </a:p>
                    <a:p>
                      <a:r>
                        <a:rPr lang="en-US" sz="1200" dirty="0">
                          <a:latin typeface="Century Gothic" panose="020B0502020202020204" pitchFamily="34" charset="0"/>
                        </a:rPr>
                        <a:t>provides comprehensive 3D visual representation </a:t>
                      </a:r>
                    </a:p>
                    <a:p>
                      <a:endParaRPr lang="en-US" sz="1200" dirty="0">
                        <a:latin typeface="Century Gothic" panose="020B0502020202020204" pitchFamily="34" charset="0"/>
                      </a:endParaRPr>
                    </a:p>
                    <a:p>
                      <a:r>
                        <a:rPr lang="en-US" sz="1200" dirty="0">
                          <a:latin typeface="Century Gothic" panose="020B0502020202020204" pitchFamily="34" charset="0"/>
                        </a:rPr>
                        <a:t>provide additional information about severity of cracks.</a:t>
                      </a:r>
                    </a:p>
                    <a:p>
                      <a:endParaRPr lang="en-US" sz="1200" dirty="0">
                        <a:latin typeface="Century Gothic" panose="020B0502020202020204" pitchFamily="34" charset="0"/>
                      </a:endParaRPr>
                    </a:p>
                    <a:p>
                      <a:endParaRPr lang="en-IN" sz="12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Century Gothic" panose="020B0502020202020204" pitchFamily="34" charset="0"/>
                        </a:rPr>
                        <a:t>May require complex data processing and significant computational resources.</a:t>
                      </a:r>
                    </a:p>
                    <a:p>
                      <a:endParaRPr lang="en-US" sz="1200" dirty="0">
                        <a:latin typeface="Century Gothic" panose="020B0502020202020204" pitchFamily="34" charset="0"/>
                      </a:endParaRPr>
                    </a:p>
                    <a:p>
                      <a:r>
                        <a:rPr lang="en-US" sz="1200" dirty="0">
                          <a:latin typeface="Century Gothic" panose="020B0502020202020204" pitchFamily="34" charset="0"/>
                        </a:rPr>
                        <a:t>Quantification and Change Detection: May require adjustments for different crack types, may be sensitive to image quality.</a:t>
                      </a:r>
                    </a:p>
                    <a:p>
                      <a:endParaRPr lang="en-US" sz="1200" dirty="0">
                        <a:latin typeface="Century Gothic" panose="020B0502020202020204" pitchFamily="34" charset="0"/>
                      </a:endParaRPr>
                    </a:p>
                    <a:p>
                      <a:r>
                        <a:rPr lang="en-US" sz="1200" dirty="0">
                          <a:latin typeface="Century Gothic" panose="020B0502020202020204" pitchFamily="34" charset="0"/>
                        </a:rPr>
                        <a:t>The simplest way to describe the geometry of a defect is to collect the measurement of the defect by inspectors, but it is a time-consuming and costly task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1440324"/>
                  </a:ext>
                </a:extLst>
              </a:tr>
            </a:tbl>
          </a:graphicData>
        </a:graphic>
      </p:graphicFrame>
      <p:pic>
        <p:nvPicPr>
          <p:cNvPr id="7" name="Picture 6">
            <a:extLst>
              <a:ext uri="{FF2B5EF4-FFF2-40B4-BE49-F238E27FC236}">
                <a16:creationId xmlns:a16="http://schemas.microsoft.com/office/drawing/2014/main" id="{4428B01F-06DF-7014-348B-F5439DC34F26}"/>
              </a:ext>
            </a:extLst>
          </p:cNvPr>
          <p:cNvPicPr>
            <a:picLocks noChangeAspect="1"/>
          </p:cNvPicPr>
          <p:nvPr/>
        </p:nvPicPr>
        <p:blipFill>
          <a:blip r:embed="rId2"/>
          <a:stretch>
            <a:fillRect/>
          </a:stretch>
        </p:blipFill>
        <p:spPr>
          <a:xfrm>
            <a:off x="853641" y="2796234"/>
            <a:ext cx="1741999" cy="2528242"/>
          </a:xfrm>
          <a:prstGeom prst="rect">
            <a:avLst/>
          </a:prstGeom>
        </p:spPr>
      </p:pic>
      <p:pic>
        <p:nvPicPr>
          <p:cNvPr id="5" name="Picture 4">
            <a:extLst>
              <a:ext uri="{FF2B5EF4-FFF2-40B4-BE49-F238E27FC236}">
                <a16:creationId xmlns:a16="http://schemas.microsoft.com/office/drawing/2014/main" id="{3656FBE5-05DB-E136-FB58-DBF05B9985A2}"/>
              </a:ext>
            </a:extLst>
          </p:cNvPr>
          <p:cNvPicPr>
            <a:picLocks noChangeAspect="1"/>
          </p:cNvPicPr>
          <p:nvPr/>
        </p:nvPicPr>
        <p:blipFill>
          <a:blip r:embed="rId3"/>
          <a:stretch>
            <a:fillRect/>
          </a:stretch>
        </p:blipFill>
        <p:spPr>
          <a:xfrm>
            <a:off x="4905030" y="4060355"/>
            <a:ext cx="2454887" cy="1398053"/>
          </a:xfrm>
          <a:prstGeom prst="rect">
            <a:avLst/>
          </a:prstGeom>
        </p:spPr>
      </p:pic>
    </p:spTree>
    <p:extLst>
      <p:ext uri="{BB962C8B-B14F-4D97-AF65-F5344CB8AC3E}">
        <p14:creationId xmlns:p14="http://schemas.microsoft.com/office/powerpoint/2010/main" val="3210927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5EB001-CA71-B9EC-BC92-8619FF880139}"/>
              </a:ext>
            </a:extLst>
          </p:cNvPr>
          <p:cNvSpPr>
            <a:spLocks noGrp="1"/>
          </p:cNvSpPr>
          <p:nvPr>
            <p:ph type="body" idx="1"/>
          </p:nvPr>
        </p:nvSpPr>
        <p:spPr/>
        <p:txBody>
          <a:bodyPr/>
          <a:lstStyle/>
          <a:p>
            <a:endParaRPr lang="en-IN"/>
          </a:p>
        </p:txBody>
      </p:sp>
      <p:sp>
        <p:nvSpPr>
          <p:cNvPr id="3" name="Slide Number Placeholder 2">
            <a:extLst>
              <a:ext uri="{FF2B5EF4-FFF2-40B4-BE49-F238E27FC236}">
                <a16:creationId xmlns:a16="http://schemas.microsoft.com/office/drawing/2014/main" id="{7F610A0C-2D41-ACF4-220A-AE785D617505}"/>
              </a:ext>
            </a:extLst>
          </p:cNvPr>
          <p:cNvSpPr>
            <a:spLocks noGrp="1"/>
          </p:cNvSpPr>
          <p:nvPr>
            <p:ph type="sldNum" idx="12"/>
          </p:nvPr>
        </p:nvSpPr>
        <p:spPr/>
        <p:txBody>
          <a:bodyPr/>
          <a:lstStyle/>
          <a:p>
            <a:fld id="{9B54C474-2110-4F17-842B-EFCD75349F6D}" type="slidenum">
              <a:rPr lang="en-IN" smtClean="0"/>
              <a:t>9</a:t>
            </a:fld>
            <a:endParaRPr lang="en-IN"/>
          </a:p>
        </p:txBody>
      </p:sp>
      <p:graphicFrame>
        <p:nvGraphicFramePr>
          <p:cNvPr id="4" name="Table 3">
            <a:extLst>
              <a:ext uri="{FF2B5EF4-FFF2-40B4-BE49-F238E27FC236}">
                <a16:creationId xmlns:a16="http://schemas.microsoft.com/office/drawing/2014/main" id="{CD7D302D-A6FD-7576-100E-EB817FD54B7D}"/>
              </a:ext>
            </a:extLst>
          </p:cNvPr>
          <p:cNvGraphicFramePr>
            <a:graphicFrameLocks noGrp="1"/>
          </p:cNvGraphicFramePr>
          <p:nvPr>
            <p:extLst>
              <p:ext uri="{D42A27DB-BD31-4B8C-83A1-F6EECF244321}">
                <p14:modId xmlns:p14="http://schemas.microsoft.com/office/powerpoint/2010/main" val="862187186"/>
              </p:ext>
            </p:extLst>
          </p:nvPr>
        </p:nvGraphicFramePr>
        <p:xfrm>
          <a:off x="275142" y="732555"/>
          <a:ext cx="11705364" cy="5570377"/>
        </p:xfrm>
        <a:graphic>
          <a:graphicData uri="http://schemas.openxmlformats.org/drawingml/2006/table">
            <a:tbl>
              <a:tblPr firstRow="1" bandRow="1">
                <a:tableStyleId>{5C22544A-7EE6-4342-B048-85BDC9FD1C3A}</a:tableStyleId>
              </a:tblPr>
              <a:tblGrid>
                <a:gridCol w="629927">
                  <a:extLst>
                    <a:ext uri="{9D8B030D-6E8A-4147-A177-3AD203B41FA5}">
                      <a16:colId xmlns:a16="http://schemas.microsoft.com/office/drawing/2014/main" val="3948917103"/>
                    </a:ext>
                  </a:extLst>
                </a:gridCol>
                <a:gridCol w="1744825">
                  <a:extLst>
                    <a:ext uri="{9D8B030D-6E8A-4147-A177-3AD203B41FA5}">
                      <a16:colId xmlns:a16="http://schemas.microsoft.com/office/drawing/2014/main" val="337518288"/>
                    </a:ext>
                  </a:extLst>
                </a:gridCol>
                <a:gridCol w="2220686">
                  <a:extLst>
                    <a:ext uri="{9D8B030D-6E8A-4147-A177-3AD203B41FA5}">
                      <a16:colId xmlns:a16="http://schemas.microsoft.com/office/drawing/2014/main" val="1023848776"/>
                    </a:ext>
                  </a:extLst>
                </a:gridCol>
                <a:gridCol w="2379306">
                  <a:extLst>
                    <a:ext uri="{9D8B030D-6E8A-4147-A177-3AD203B41FA5}">
                      <a16:colId xmlns:a16="http://schemas.microsoft.com/office/drawing/2014/main" val="3017668814"/>
                    </a:ext>
                  </a:extLst>
                </a:gridCol>
                <a:gridCol w="2295330">
                  <a:extLst>
                    <a:ext uri="{9D8B030D-6E8A-4147-A177-3AD203B41FA5}">
                      <a16:colId xmlns:a16="http://schemas.microsoft.com/office/drawing/2014/main" val="907075900"/>
                    </a:ext>
                  </a:extLst>
                </a:gridCol>
                <a:gridCol w="2435290">
                  <a:extLst>
                    <a:ext uri="{9D8B030D-6E8A-4147-A177-3AD203B41FA5}">
                      <a16:colId xmlns:a16="http://schemas.microsoft.com/office/drawing/2014/main" val="2819606235"/>
                    </a:ext>
                  </a:extLst>
                </a:gridCol>
              </a:tblGrid>
              <a:tr h="517210">
                <a:tc>
                  <a:txBody>
                    <a:bodyPr/>
                    <a:lstStyle/>
                    <a:p>
                      <a:r>
                        <a:rPr lang="en-IN" sz="1200" dirty="0">
                          <a:solidFill>
                            <a:schemeClr val="accent6">
                              <a:lumMod val="90000"/>
                              <a:lumOff val="10000"/>
                            </a:schemeClr>
                          </a:solidFill>
                        </a:rPr>
                        <a:t>S.No :</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accent6">
                              <a:lumMod val="90000"/>
                              <a:lumOff val="10000"/>
                            </a:schemeClr>
                          </a:solidFill>
                        </a:rPr>
                        <a:t>Title/Author</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accent6">
                              <a:lumMod val="90000"/>
                              <a:lumOff val="10000"/>
                            </a:schemeClr>
                          </a:solidFill>
                        </a:rPr>
                        <a:t>Method/Technique Used </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accent6">
                              <a:lumMod val="90000"/>
                              <a:lumOff val="10000"/>
                            </a:schemeClr>
                          </a:solidFill>
                        </a:rPr>
                        <a:t>Algorithm Used </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accent6">
                              <a:lumMod val="90000"/>
                              <a:lumOff val="10000"/>
                            </a:schemeClr>
                          </a:solidFill>
                        </a:rPr>
                        <a:t>Advantages</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accent6">
                              <a:lumMod val="90000"/>
                              <a:lumOff val="10000"/>
                            </a:schemeClr>
                          </a:solidFill>
                        </a:rPr>
                        <a:t>Limitations</a:t>
                      </a:r>
                      <a:endParaRPr lang="en-IN" sz="1200" dirty="0">
                        <a:solidFill>
                          <a:schemeClr val="accent6">
                            <a:lumMod val="90000"/>
                            <a:lumOff val="10000"/>
                          </a:schemeClr>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1950502"/>
                  </a:ext>
                </a:extLst>
              </a:tr>
              <a:tr h="5053167">
                <a:tc>
                  <a:txBody>
                    <a:bodyPr/>
                    <a:lstStyle/>
                    <a:p>
                      <a:r>
                        <a:rPr lang="en-IN" sz="1200" dirty="0">
                          <a:latin typeface="Century Gothic" panose="020B0502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Century Gothic" panose="020B0502020202020204" pitchFamily="34" charset="0"/>
                        </a:rPr>
                        <a:t> Use of the digital image correlation and acoustic emission technique to study the effect of structural size on cracking of reinforced concrete</a:t>
                      </a:r>
                    </a:p>
                    <a:p>
                      <a:endParaRPr lang="en-US" sz="1200" dirty="0">
                        <a:latin typeface="Century Gothic" panose="020B0502020202020204" pitchFamily="34" charset="0"/>
                      </a:endParaRPr>
                    </a:p>
                    <a:p>
                      <a:r>
                        <a:rPr lang="en-US" sz="1200" dirty="0">
                          <a:latin typeface="Century Gothic" panose="020B0502020202020204" pitchFamily="34" charset="0"/>
                        </a:rPr>
                        <a:t> S.Y. Alam⇑, A. Loukili, F. Grondin, E. Rozière</a:t>
                      </a:r>
                      <a:endParaRPr lang="en-IN" sz="12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i="1" dirty="0">
                          <a:latin typeface="Century Gothic" panose="020B0502020202020204" pitchFamily="34" charset="0"/>
                        </a:rPr>
                        <a:t>Digital Image Correlation (DIC): </a:t>
                      </a:r>
                      <a:r>
                        <a:rPr lang="en-US" sz="1200" dirty="0">
                          <a:latin typeface="Century Gothic" panose="020B0502020202020204" pitchFamily="34" charset="0"/>
                        </a:rPr>
                        <a:t>DIC is a non-contact optical technique used to measure full-field displacement and strain distributions on the surface of materials. In this study, DIC was employed to measure crack openings and spacing in reinforced concrete beams.</a:t>
                      </a:r>
                    </a:p>
                    <a:p>
                      <a:endParaRPr lang="en-US" sz="1200" dirty="0">
                        <a:latin typeface="Century Gothic" panose="020B0502020202020204" pitchFamily="34" charset="0"/>
                      </a:endParaRPr>
                    </a:p>
                    <a:p>
                      <a:r>
                        <a:rPr lang="en-US" sz="1200" b="1" i="1" dirty="0">
                          <a:latin typeface="Century Gothic" panose="020B0502020202020204" pitchFamily="34" charset="0"/>
                        </a:rPr>
                        <a:t>Acoustic Emission (AE): </a:t>
                      </a:r>
                      <a:r>
                        <a:rPr lang="en-US" sz="1200" dirty="0">
                          <a:latin typeface="Century Gothic" panose="020B0502020202020204" pitchFamily="34" charset="0"/>
                        </a:rPr>
                        <a:t>AE is a non-destructive testing technique that detects and analyzes acoustic signals emitted by materials undergoing deformation or damage. In this research, AE was utilized to identify internal damage mechanisms in reinforced concrete beams.</a:t>
                      </a:r>
                      <a:endParaRPr lang="en-IN" sz="12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i="1" dirty="0">
                          <a:latin typeface="Century Gothic" panose="020B0502020202020204" pitchFamily="34" charset="0"/>
                        </a:rPr>
                        <a:t>Digital Image Correlation (DIC</a:t>
                      </a:r>
                      <a:r>
                        <a:rPr lang="en-IN" sz="1200" b="0" dirty="0">
                          <a:latin typeface="Century Gothic" panose="020B0502020202020204" pitchFamily="34" charset="0"/>
                        </a:rPr>
                        <a:t>): Optical image processing algorithms.</a:t>
                      </a:r>
                    </a:p>
                    <a:p>
                      <a:endParaRPr lang="en-IN" sz="1200" b="0" dirty="0">
                        <a:latin typeface="Century Gothic" panose="020B0502020202020204" pitchFamily="34" charset="0"/>
                      </a:endParaRPr>
                    </a:p>
                    <a:p>
                      <a:endParaRPr lang="en-IN" sz="1200" b="0" dirty="0">
                        <a:latin typeface="Century Gothic" panose="020B0502020202020204" pitchFamily="34" charset="0"/>
                      </a:endParaRPr>
                    </a:p>
                    <a:p>
                      <a:endParaRPr lang="en-IN" sz="1200" b="0" dirty="0">
                        <a:latin typeface="Century Gothic" panose="020B0502020202020204" pitchFamily="34" charset="0"/>
                      </a:endParaRPr>
                    </a:p>
                    <a:p>
                      <a:endParaRPr lang="en-IN" sz="1200" b="0" dirty="0">
                        <a:latin typeface="Century Gothic" panose="020B0502020202020204" pitchFamily="34" charset="0"/>
                      </a:endParaRPr>
                    </a:p>
                    <a:p>
                      <a:endParaRPr lang="en-IN" sz="1200" b="0" dirty="0">
                        <a:latin typeface="Century Gothic" panose="020B0502020202020204" pitchFamily="34" charset="0"/>
                      </a:endParaRPr>
                    </a:p>
                    <a:p>
                      <a:endParaRPr lang="en-IN" sz="1200" b="0" dirty="0">
                        <a:latin typeface="Century Gothic" panose="020B0502020202020204" pitchFamily="34" charset="0"/>
                      </a:endParaRPr>
                    </a:p>
                    <a:p>
                      <a:endParaRPr lang="en-IN" sz="1200" b="0" dirty="0">
                        <a:latin typeface="Century Gothic" panose="020B0502020202020204" pitchFamily="34" charset="0"/>
                      </a:endParaRPr>
                    </a:p>
                    <a:p>
                      <a:r>
                        <a:rPr lang="en-IN" sz="1200" b="1" i="1" dirty="0">
                          <a:latin typeface="Century Gothic" panose="020B0502020202020204" pitchFamily="34" charset="0"/>
                        </a:rPr>
                        <a:t>Acoustic Emission (AE): </a:t>
                      </a:r>
                      <a:r>
                        <a:rPr lang="en-IN" sz="1200" b="0" dirty="0">
                          <a:latin typeface="Century Gothic" panose="020B0502020202020204" pitchFamily="34" charset="0"/>
                        </a:rPr>
                        <a:t>Signal processing algorithms. </a:t>
                      </a:r>
                    </a:p>
                    <a:p>
                      <a:endParaRPr lang="en-IN" sz="1200" b="0" dirty="0">
                        <a:latin typeface="Century Gothic" panose="020B0502020202020204" pitchFamily="34" charset="0"/>
                      </a:endParaRPr>
                    </a:p>
                    <a:p>
                      <a:r>
                        <a:rPr lang="en-IN" sz="1200" b="0" i="1" dirty="0">
                          <a:latin typeface="Century Gothic" panose="020B0502020202020204" pitchFamily="34" charset="0"/>
                        </a:rPr>
                        <a:t>K-means</a:t>
                      </a:r>
                      <a:r>
                        <a:rPr lang="en-IN" sz="1200" b="0" dirty="0">
                          <a:latin typeface="Century Gothic" panose="020B0502020202020204" pitchFamily="34" charset="0"/>
                        </a:rPr>
                        <a:t> algorithm is used to grouping for classification of crack types (micro, macro, surface)</a:t>
                      </a:r>
                    </a:p>
                    <a:p>
                      <a:endParaRPr lang="en-IN" sz="1200" b="0" dirty="0">
                        <a:latin typeface="Century Gothic" panose="020B0502020202020204" pitchFamily="34" charset="0"/>
                      </a:endParaRPr>
                    </a:p>
                    <a:p>
                      <a:endParaRPr lang="en-IN" sz="1200" b="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Century Gothic" panose="020B0502020202020204" pitchFamily="34" charset="0"/>
                        </a:rPr>
                        <a:t>Digital Image Correlation (DIC): Provides detailed, full-field measurements of displacement and strain, allowing for precise crack measurement and analysis.</a:t>
                      </a:r>
                    </a:p>
                    <a:p>
                      <a:endParaRPr lang="en-US" sz="1200" dirty="0">
                        <a:latin typeface="Century Gothic" panose="020B0502020202020204" pitchFamily="34" charset="0"/>
                      </a:endParaRPr>
                    </a:p>
                    <a:p>
                      <a:r>
                        <a:rPr lang="en-US" sz="1200" dirty="0">
                          <a:latin typeface="Century Gothic" panose="020B0502020202020204" pitchFamily="34" charset="0"/>
                        </a:rPr>
                        <a:t>Acoustic Emission (AE): Enables real-time monitoring of structural integrity, allowing for early detection of damage and characterization of fracture processes.</a:t>
                      </a:r>
                      <a:endParaRPr lang="en-IN" sz="12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Century Gothic" panose="020B0502020202020204" pitchFamily="34" charset="0"/>
                        </a:rPr>
                        <a:t>Digital Image Correlation (DIC): Limited to surface measurements, may require complex calibration.</a:t>
                      </a:r>
                    </a:p>
                    <a:p>
                      <a:endParaRPr lang="en-US" sz="1200" dirty="0">
                        <a:latin typeface="Century Gothic" panose="020B0502020202020204" pitchFamily="34" charset="0"/>
                      </a:endParaRPr>
                    </a:p>
                    <a:p>
                      <a:endParaRPr lang="en-US" sz="1200" dirty="0">
                        <a:latin typeface="Century Gothic" panose="020B0502020202020204" pitchFamily="34" charset="0"/>
                      </a:endParaRPr>
                    </a:p>
                    <a:p>
                      <a:endParaRPr lang="en-US" sz="1200" dirty="0">
                        <a:latin typeface="Century Gothic" panose="020B0502020202020204" pitchFamily="34" charset="0"/>
                      </a:endParaRPr>
                    </a:p>
                    <a:p>
                      <a:endParaRPr lang="en-US" sz="1200" dirty="0">
                        <a:latin typeface="Century Gothic" panose="020B0502020202020204" pitchFamily="34" charset="0"/>
                      </a:endParaRPr>
                    </a:p>
                    <a:p>
                      <a:r>
                        <a:rPr lang="en-US" sz="1200" dirty="0">
                          <a:latin typeface="Century Gothic" panose="020B0502020202020204" pitchFamily="34" charset="0"/>
                        </a:rPr>
                        <a:t>Acoustic Emission (AE): Limited to detecting active damage events, interpretation may require expertise.</a:t>
                      </a:r>
                      <a:endParaRPr lang="en-IN" sz="1200"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1440324"/>
                  </a:ext>
                </a:extLst>
              </a:tr>
            </a:tbl>
          </a:graphicData>
        </a:graphic>
      </p:graphicFrame>
      <p:pic>
        <p:nvPicPr>
          <p:cNvPr id="6" name="Picture 5">
            <a:extLst>
              <a:ext uri="{FF2B5EF4-FFF2-40B4-BE49-F238E27FC236}">
                <a16:creationId xmlns:a16="http://schemas.microsoft.com/office/drawing/2014/main" id="{B9671BDC-4E23-AB82-3639-C14551ABC97E}"/>
              </a:ext>
            </a:extLst>
          </p:cNvPr>
          <p:cNvPicPr>
            <a:picLocks noChangeAspect="1"/>
          </p:cNvPicPr>
          <p:nvPr/>
        </p:nvPicPr>
        <p:blipFill>
          <a:blip r:embed="rId2"/>
          <a:stretch>
            <a:fillRect/>
          </a:stretch>
        </p:blipFill>
        <p:spPr>
          <a:xfrm>
            <a:off x="4917196" y="4635627"/>
            <a:ext cx="2209861" cy="1465807"/>
          </a:xfrm>
          <a:prstGeom prst="rect">
            <a:avLst/>
          </a:prstGeom>
        </p:spPr>
      </p:pic>
    </p:spTree>
    <p:extLst>
      <p:ext uri="{BB962C8B-B14F-4D97-AF65-F5344CB8AC3E}">
        <p14:creationId xmlns:p14="http://schemas.microsoft.com/office/powerpoint/2010/main" val="3365073838"/>
      </p:ext>
    </p:extLst>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2625</TotalTime>
  <Words>3125</Words>
  <Application>Microsoft Office PowerPoint</Application>
  <PresentationFormat>Widescreen</PresentationFormat>
  <Paragraphs>407</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Century Gothic</vt:lpstr>
      <vt:lpstr>Courier New</vt:lpstr>
      <vt:lpstr>Dosis</vt:lpstr>
      <vt:lpstr>Dosis ExtraLight</vt:lpstr>
      <vt:lpstr>Titillium Web Light</vt:lpstr>
      <vt:lpstr>Wingdings</vt:lpstr>
      <vt:lpstr>Mowbray template</vt:lpstr>
      <vt:lpstr>SURVEY ON CRACK DETECTION IN CONCRETE STRUCTURES</vt:lpstr>
      <vt:lpstr>OUTLINE</vt:lpstr>
      <vt:lpstr>PowerPoint Presentation</vt:lpstr>
      <vt:lpstr>PowerPoint Presentation</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SURVEY ON CRACK DETECTION IN CONCRETE STRUCTURES </dc:title>
  <dc:creator>sai koushik</dc:creator>
  <cp:lastModifiedBy>sai koushik</cp:lastModifiedBy>
  <cp:revision>18</cp:revision>
  <dcterms:created xsi:type="dcterms:W3CDTF">2024-03-15T17:10:49Z</dcterms:created>
  <dcterms:modified xsi:type="dcterms:W3CDTF">2024-04-07T21:50:11Z</dcterms:modified>
</cp:coreProperties>
</file>