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1" r:id="rId3"/>
    <p:sldId id="260" r:id="rId4"/>
    <p:sldId id="262" r:id="rId5"/>
    <p:sldId id="263" r:id="rId6"/>
    <p:sldId id="265" r:id="rId7"/>
    <p:sldId id="267" r:id="rId8"/>
    <p:sldId id="268" r:id="rId9"/>
    <p:sldId id="269" r:id="rId10"/>
    <p:sldId id="270" r:id="rId11"/>
    <p:sldId id="272" r:id="rId12"/>
    <p:sldId id="271"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36BF65-BFB8-4B30-A429-1E6A7061774F}" type="doc">
      <dgm:prSet loTypeId="urn:microsoft.com/office/officeart/2005/8/layout/vProcess5" loCatId="process" qsTypeId="urn:microsoft.com/office/officeart/2005/8/quickstyle/3d3" qsCatId="3D" csTypeId="urn:microsoft.com/office/officeart/2005/8/colors/colorful2" csCatId="colorful" phldr="1"/>
      <dgm:spPr/>
      <dgm:t>
        <a:bodyPr/>
        <a:lstStyle/>
        <a:p>
          <a:endParaRPr lang="en-IN"/>
        </a:p>
      </dgm:t>
    </dgm:pt>
    <dgm:pt modelId="{E5000946-ED65-4640-820E-5036F0E3CD65}">
      <dgm:prSet phldrT="[Text]"/>
      <dgm:spPr/>
      <dgm:t>
        <a:bodyPr/>
        <a:lstStyle/>
        <a:p>
          <a:r>
            <a:rPr lang="en-IN" b="0" dirty="0"/>
            <a:t>START</a:t>
          </a:r>
        </a:p>
      </dgm:t>
    </dgm:pt>
    <dgm:pt modelId="{12C7BDBF-3A12-4D3D-B891-02FCFD1787FD}" type="parTrans" cxnId="{EEFD1DA5-D23C-40FE-8323-43F38FCC3E76}">
      <dgm:prSet/>
      <dgm:spPr/>
      <dgm:t>
        <a:bodyPr/>
        <a:lstStyle/>
        <a:p>
          <a:endParaRPr lang="en-IN"/>
        </a:p>
      </dgm:t>
    </dgm:pt>
    <dgm:pt modelId="{1AA68C1A-C36A-4943-8A28-756CC64A0048}" type="sibTrans" cxnId="{EEFD1DA5-D23C-40FE-8323-43F38FCC3E76}">
      <dgm:prSet/>
      <dgm:spPr/>
      <dgm:t>
        <a:bodyPr/>
        <a:lstStyle/>
        <a:p>
          <a:endParaRPr lang="en-IN"/>
        </a:p>
      </dgm:t>
    </dgm:pt>
    <dgm:pt modelId="{099A39D7-FD22-47A2-B78B-37FEA0B96919}">
      <dgm:prSet phldrT="[Text]"/>
      <dgm:spPr/>
      <dgm:t>
        <a:bodyPr/>
        <a:lstStyle/>
        <a:p>
          <a:r>
            <a:rPr lang="en-IN" b="0" dirty="0"/>
            <a:t>SENSED VALUES OF TEMPERATURE AND HUMIDITY, FAN CURRENT</a:t>
          </a:r>
        </a:p>
      </dgm:t>
    </dgm:pt>
    <dgm:pt modelId="{B4CC4773-A5A4-4C39-82D4-FC2803CDD60F}" type="parTrans" cxnId="{1315F9C4-4AD6-4662-805C-E601F7221532}">
      <dgm:prSet/>
      <dgm:spPr/>
      <dgm:t>
        <a:bodyPr/>
        <a:lstStyle/>
        <a:p>
          <a:endParaRPr lang="en-IN"/>
        </a:p>
      </dgm:t>
    </dgm:pt>
    <dgm:pt modelId="{9B2BEFF1-D8A8-47BA-B01B-B5D7058E43BF}" type="sibTrans" cxnId="{1315F9C4-4AD6-4662-805C-E601F7221532}">
      <dgm:prSet/>
      <dgm:spPr/>
      <dgm:t>
        <a:bodyPr/>
        <a:lstStyle/>
        <a:p>
          <a:endParaRPr lang="en-IN"/>
        </a:p>
      </dgm:t>
    </dgm:pt>
    <dgm:pt modelId="{49754B75-801E-41CD-ADCF-129F92BCC2AB}">
      <dgm:prSet phldrT="[Text]"/>
      <dgm:spPr/>
      <dgm:t>
        <a:bodyPr/>
        <a:lstStyle/>
        <a:p>
          <a:r>
            <a:rPr lang="en-IN" b="0" i="1" dirty="0"/>
            <a:t>MICROCONTROLLER(ESP8266)</a:t>
          </a:r>
        </a:p>
      </dgm:t>
    </dgm:pt>
    <dgm:pt modelId="{6617B060-C80C-4465-BC2D-ED6901871F65}" type="parTrans" cxnId="{BF59C280-1667-43C7-80F5-3AD914ED9465}">
      <dgm:prSet/>
      <dgm:spPr/>
      <dgm:t>
        <a:bodyPr/>
        <a:lstStyle/>
        <a:p>
          <a:endParaRPr lang="en-IN"/>
        </a:p>
      </dgm:t>
    </dgm:pt>
    <dgm:pt modelId="{A931E17F-EC1A-4555-A744-8375FBDED56C}" type="sibTrans" cxnId="{BF59C280-1667-43C7-80F5-3AD914ED9465}">
      <dgm:prSet/>
      <dgm:spPr/>
      <dgm:t>
        <a:bodyPr/>
        <a:lstStyle/>
        <a:p>
          <a:endParaRPr lang="en-IN"/>
        </a:p>
      </dgm:t>
    </dgm:pt>
    <dgm:pt modelId="{A4826DD1-96F0-4090-B626-044B68F9A7B6}">
      <dgm:prSet phldrT="[Text]"/>
      <dgm:spPr/>
      <dgm:t>
        <a:bodyPr/>
        <a:lstStyle/>
        <a:p>
          <a:r>
            <a:rPr lang="en-IN" b="0" dirty="0"/>
            <a:t>DISPLAY VALUES IN SERIAL MONITOR, THING-SPEAK</a:t>
          </a:r>
        </a:p>
      </dgm:t>
    </dgm:pt>
    <dgm:pt modelId="{0CBDCEEB-757B-4EF6-ACF1-7EF8D6AA1C4F}" type="parTrans" cxnId="{ED921454-9D07-45DA-A4F0-C005B6E37959}">
      <dgm:prSet/>
      <dgm:spPr/>
      <dgm:t>
        <a:bodyPr/>
        <a:lstStyle/>
        <a:p>
          <a:endParaRPr lang="en-IN"/>
        </a:p>
      </dgm:t>
    </dgm:pt>
    <dgm:pt modelId="{708A430E-C0D8-417E-B187-822441CB7B6D}" type="sibTrans" cxnId="{ED921454-9D07-45DA-A4F0-C005B6E37959}">
      <dgm:prSet/>
      <dgm:spPr/>
      <dgm:t>
        <a:bodyPr/>
        <a:lstStyle/>
        <a:p>
          <a:endParaRPr lang="en-IN"/>
        </a:p>
      </dgm:t>
    </dgm:pt>
    <dgm:pt modelId="{8955479E-CB45-4989-BC37-D766DB3CCE2C}">
      <dgm:prSet phldrT="[Text]"/>
      <dgm:spPr/>
      <dgm:t>
        <a:bodyPr/>
        <a:lstStyle/>
        <a:p>
          <a:r>
            <a:rPr lang="en-IN" b="0" dirty="0"/>
            <a:t>CHECK FOR THRESHOLD VALUES AND PERFORM REQUIRED OPERATION</a:t>
          </a:r>
        </a:p>
      </dgm:t>
    </dgm:pt>
    <dgm:pt modelId="{5ED553DB-70BF-405D-B8AF-92EE0A40D549}" type="parTrans" cxnId="{0574CEE5-ED9B-4360-AC72-EE5D22C08EF9}">
      <dgm:prSet/>
      <dgm:spPr/>
      <dgm:t>
        <a:bodyPr/>
        <a:lstStyle/>
        <a:p>
          <a:endParaRPr lang="en-IN"/>
        </a:p>
      </dgm:t>
    </dgm:pt>
    <dgm:pt modelId="{FFA98CBC-452C-4C22-A3F8-8E68F58536A8}" type="sibTrans" cxnId="{0574CEE5-ED9B-4360-AC72-EE5D22C08EF9}">
      <dgm:prSet/>
      <dgm:spPr/>
      <dgm:t>
        <a:bodyPr/>
        <a:lstStyle/>
        <a:p>
          <a:endParaRPr lang="en-IN"/>
        </a:p>
      </dgm:t>
    </dgm:pt>
    <dgm:pt modelId="{16D82269-149F-4F1C-8AF8-AC69C1E33AB2}" type="pres">
      <dgm:prSet presAssocID="{5B36BF65-BFB8-4B30-A429-1E6A7061774F}" presName="outerComposite" presStyleCnt="0">
        <dgm:presLayoutVars>
          <dgm:chMax val="5"/>
          <dgm:dir/>
          <dgm:resizeHandles val="exact"/>
        </dgm:presLayoutVars>
      </dgm:prSet>
      <dgm:spPr/>
    </dgm:pt>
    <dgm:pt modelId="{3D9C1359-8C4D-4904-83DD-FFE7EFCD86A9}" type="pres">
      <dgm:prSet presAssocID="{5B36BF65-BFB8-4B30-A429-1E6A7061774F}" presName="dummyMaxCanvas" presStyleCnt="0">
        <dgm:presLayoutVars/>
      </dgm:prSet>
      <dgm:spPr/>
    </dgm:pt>
    <dgm:pt modelId="{E4A15DA3-BC39-4B48-819C-57FE360B32DD}" type="pres">
      <dgm:prSet presAssocID="{5B36BF65-BFB8-4B30-A429-1E6A7061774F}" presName="FiveNodes_1" presStyleLbl="node1" presStyleIdx="0" presStyleCnt="5">
        <dgm:presLayoutVars>
          <dgm:bulletEnabled val="1"/>
        </dgm:presLayoutVars>
      </dgm:prSet>
      <dgm:spPr/>
    </dgm:pt>
    <dgm:pt modelId="{29AC54D0-4280-4A5E-9825-FBC49CF5EE54}" type="pres">
      <dgm:prSet presAssocID="{5B36BF65-BFB8-4B30-A429-1E6A7061774F}" presName="FiveNodes_2" presStyleLbl="node1" presStyleIdx="1" presStyleCnt="5">
        <dgm:presLayoutVars>
          <dgm:bulletEnabled val="1"/>
        </dgm:presLayoutVars>
      </dgm:prSet>
      <dgm:spPr/>
    </dgm:pt>
    <dgm:pt modelId="{CC9E07B2-E236-41F3-804D-9C4E49DA534A}" type="pres">
      <dgm:prSet presAssocID="{5B36BF65-BFB8-4B30-A429-1E6A7061774F}" presName="FiveNodes_3" presStyleLbl="node1" presStyleIdx="2" presStyleCnt="5">
        <dgm:presLayoutVars>
          <dgm:bulletEnabled val="1"/>
        </dgm:presLayoutVars>
      </dgm:prSet>
      <dgm:spPr/>
    </dgm:pt>
    <dgm:pt modelId="{54E08448-9E63-47E4-89BF-6DAC7E5B3882}" type="pres">
      <dgm:prSet presAssocID="{5B36BF65-BFB8-4B30-A429-1E6A7061774F}" presName="FiveNodes_4" presStyleLbl="node1" presStyleIdx="3" presStyleCnt="5">
        <dgm:presLayoutVars>
          <dgm:bulletEnabled val="1"/>
        </dgm:presLayoutVars>
      </dgm:prSet>
      <dgm:spPr/>
    </dgm:pt>
    <dgm:pt modelId="{382B0B12-5063-46FD-8843-E2E90B63AEAB}" type="pres">
      <dgm:prSet presAssocID="{5B36BF65-BFB8-4B30-A429-1E6A7061774F}" presName="FiveNodes_5" presStyleLbl="node1" presStyleIdx="4" presStyleCnt="5">
        <dgm:presLayoutVars>
          <dgm:bulletEnabled val="1"/>
        </dgm:presLayoutVars>
      </dgm:prSet>
      <dgm:spPr/>
    </dgm:pt>
    <dgm:pt modelId="{50AA811A-1749-42E3-9782-0E11DF030E8C}" type="pres">
      <dgm:prSet presAssocID="{5B36BF65-BFB8-4B30-A429-1E6A7061774F}" presName="FiveConn_1-2" presStyleLbl="fgAccFollowNode1" presStyleIdx="0" presStyleCnt="4">
        <dgm:presLayoutVars>
          <dgm:bulletEnabled val="1"/>
        </dgm:presLayoutVars>
      </dgm:prSet>
      <dgm:spPr/>
    </dgm:pt>
    <dgm:pt modelId="{DE848737-19AD-4B31-AEFC-E9ADADF261A4}" type="pres">
      <dgm:prSet presAssocID="{5B36BF65-BFB8-4B30-A429-1E6A7061774F}" presName="FiveConn_2-3" presStyleLbl="fgAccFollowNode1" presStyleIdx="1" presStyleCnt="4">
        <dgm:presLayoutVars>
          <dgm:bulletEnabled val="1"/>
        </dgm:presLayoutVars>
      </dgm:prSet>
      <dgm:spPr/>
    </dgm:pt>
    <dgm:pt modelId="{0ED5313F-4B7A-4D38-8E07-61F46D5FC16A}" type="pres">
      <dgm:prSet presAssocID="{5B36BF65-BFB8-4B30-A429-1E6A7061774F}" presName="FiveConn_3-4" presStyleLbl="fgAccFollowNode1" presStyleIdx="2" presStyleCnt="4">
        <dgm:presLayoutVars>
          <dgm:bulletEnabled val="1"/>
        </dgm:presLayoutVars>
      </dgm:prSet>
      <dgm:spPr/>
    </dgm:pt>
    <dgm:pt modelId="{B22DCEC0-FBDA-4C72-A8C7-E7694B861A1A}" type="pres">
      <dgm:prSet presAssocID="{5B36BF65-BFB8-4B30-A429-1E6A7061774F}" presName="FiveConn_4-5" presStyleLbl="fgAccFollowNode1" presStyleIdx="3" presStyleCnt="4">
        <dgm:presLayoutVars>
          <dgm:bulletEnabled val="1"/>
        </dgm:presLayoutVars>
      </dgm:prSet>
      <dgm:spPr/>
    </dgm:pt>
    <dgm:pt modelId="{24106828-980B-4B4D-9B2C-C2EF34B3AA37}" type="pres">
      <dgm:prSet presAssocID="{5B36BF65-BFB8-4B30-A429-1E6A7061774F}" presName="FiveNodes_1_text" presStyleLbl="node1" presStyleIdx="4" presStyleCnt="5">
        <dgm:presLayoutVars>
          <dgm:bulletEnabled val="1"/>
        </dgm:presLayoutVars>
      </dgm:prSet>
      <dgm:spPr/>
    </dgm:pt>
    <dgm:pt modelId="{B2E8CDB9-60DE-42B1-A6C1-5569983D0682}" type="pres">
      <dgm:prSet presAssocID="{5B36BF65-BFB8-4B30-A429-1E6A7061774F}" presName="FiveNodes_2_text" presStyleLbl="node1" presStyleIdx="4" presStyleCnt="5">
        <dgm:presLayoutVars>
          <dgm:bulletEnabled val="1"/>
        </dgm:presLayoutVars>
      </dgm:prSet>
      <dgm:spPr/>
    </dgm:pt>
    <dgm:pt modelId="{2B0F436C-73FB-47C7-B349-0D9C9991BF76}" type="pres">
      <dgm:prSet presAssocID="{5B36BF65-BFB8-4B30-A429-1E6A7061774F}" presName="FiveNodes_3_text" presStyleLbl="node1" presStyleIdx="4" presStyleCnt="5">
        <dgm:presLayoutVars>
          <dgm:bulletEnabled val="1"/>
        </dgm:presLayoutVars>
      </dgm:prSet>
      <dgm:spPr/>
    </dgm:pt>
    <dgm:pt modelId="{78259275-6529-466D-BE23-94B728EB215A}" type="pres">
      <dgm:prSet presAssocID="{5B36BF65-BFB8-4B30-A429-1E6A7061774F}" presName="FiveNodes_4_text" presStyleLbl="node1" presStyleIdx="4" presStyleCnt="5">
        <dgm:presLayoutVars>
          <dgm:bulletEnabled val="1"/>
        </dgm:presLayoutVars>
      </dgm:prSet>
      <dgm:spPr/>
    </dgm:pt>
    <dgm:pt modelId="{A76EA1F1-DFB6-4C51-9E06-7FCDC58594FE}" type="pres">
      <dgm:prSet presAssocID="{5B36BF65-BFB8-4B30-A429-1E6A7061774F}" presName="FiveNodes_5_text" presStyleLbl="node1" presStyleIdx="4" presStyleCnt="5">
        <dgm:presLayoutVars>
          <dgm:bulletEnabled val="1"/>
        </dgm:presLayoutVars>
      </dgm:prSet>
      <dgm:spPr/>
    </dgm:pt>
  </dgm:ptLst>
  <dgm:cxnLst>
    <dgm:cxn modelId="{15C8281C-C2D4-4BF7-AA3E-8DBA2658B72F}" type="presOf" srcId="{A4826DD1-96F0-4090-B626-044B68F9A7B6}" destId="{54E08448-9E63-47E4-89BF-6DAC7E5B3882}" srcOrd="0" destOrd="0" presId="urn:microsoft.com/office/officeart/2005/8/layout/vProcess5"/>
    <dgm:cxn modelId="{7DD30525-2184-454E-9DED-FC2216BF1482}" type="presOf" srcId="{E5000946-ED65-4640-820E-5036F0E3CD65}" destId="{24106828-980B-4B4D-9B2C-C2EF34B3AA37}" srcOrd="1" destOrd="0" presId="urn:microsoft.com/office/officeart/2005/8/layout/vProcess5"/>
    <dgm:cxn modelId="{371FE825-FD5F-47AF-865E-08AECF8D3C2B}" type="presOf" srcId="{8955479E-CB45-4989-BC37-D766DB3CCE2C}" destId="{A76EA1F1-DFB6-4C51-9E06-7FCDC58594FE}" srcOrd="1" destOrd="0" presId="urn:microsoft.com/office/officeart/2005/8/layout/vProcess5"/>
    <dgm:cxn modelId="{076C022A-C25B-4193-9718-9EA019345B29}" type="presOf" srcId="{E5000946-ED65-4640-820E-5036F0E3CD65}" destId="{E4A15DA3-BC39-4B48-819C-57FE360B32DD}" srcOrd="0" destOrd="0" presId="urn:microsoft.com/office/officeart/2005/8/layout/vProcess5"/>
    <dgm:cxn modelId="{63729B3A-5256-4E89-914F-B7B9B9CDEDD8}" type="presOf" srcId="{708A430E-C0D8-417E-B187-822441CB7B6D}" destId="{B22DCEC0-FBDA-4C72-A8C7-E7694B861A1A}" srcOrd="0" destOrd="0" presId="urn:microsoft.com/office/officeart/2005/8/layout/vProcess5"/>
    <dgm:cxn modelId="{236FA25D-1D70-4F05-BE71-DB468F9717B7}" type="presOf" srcId="{099A39D7-FD22-47A2-B78B-37FEA0B96919}" destId="{B2E8CDB9-60DE-42B1-A6C1-5569983D0682}" srcOrd="1" destOrd="0" presId="urn:microsoft.com/office/officeart/2005/8/layout/vProcess5"/>
    <dgm:cxn modelId="{5DFD3C4E-CE9F-43A0-9896-089AFBC5798C}" type="presOf" srcId="{9B2BEFF1-D8A8-47BA-B01B-B5D7058E43BF}" destId="{DE848737-19AD-4B31-AEFC-E9ADADF261A4}" srcOrd="0" destOrd="0" presId="urn:microsoft.com/office/officeart/2005/8/layout/vProcess5"/>
    <dgm:cxn modelId="{ED921454-9D07-45DA-A4F0-C005B6E37959}" srcId="{5B36BF65-BFB8-4B30-A429-1E6A7061774F}" destId="{A4826DD1-96F0-4090-B626-044B68F9A7B6}" srcOrd="3" destOrd="0" parTransId="{0CBDCEEB-757B-4EF6-ACF1-7EF8D6AA1C4F}" sibTransId="{708A430E-C0D8-417E-B187-822441CB7B6D}"/>
    <dgm:cxn modelId="{2BBCC47A-7673-4504-B0E7-6D127AECB645}" type="presOf" srcId="{A4826DD1-96F0-4090-B626-044B68F9A7B6}" destId="{78259275-6529-466D-BE23-94B728EB215A}" srcOrd="1" destOrd="0" presId="urn:microsoft.com/office/officeart/2005/8/layout/vProcess5"/>
    <dgm:cxn modelId="{B154857F-675B-4043-86B6-5D6B012193B7}" type="presOf" srcId="{49754B75-801E-41CD-ADCF-129F92BCC2AB}" destId="{2B0F436C-73FB-47C7-B349-0D9C9991BF76}" srcOrd="1" destOrd="0" presId="urn:microsoft.com/office/officeart/2005/8/layout/vProcess5"/>
    <dgm:cxn modelId="{BF59C280-1667-43C7-80F5-3AD914ED9465}" srcId="{5B36BF65-BFB8-4B30-A429-1E6A7061774F}" destId="{49754B75-801E-41CD-ADCF-129F92BCC2AB}" srcOrd="2" destOrd="0" parTransId="{6617B060-C80C-4465-BC2D-ED6901871F65}" sibTransId="{A931E17F-EC1A-4555-A744-8375FBDED56C}"/>
    <dgm:cxn modelId="{2B04A591-4E81-4973-B805-5ECADCF18DE9}" type="presOf" srcId="{A931E17F-EC1A-4555-A744-8375FBDED56C}" destId="{0ED5313F-4B7A-4D38-8E07-61F46D5FC16A}" srcOrd="0" destOrd="0" presId="urn:microsoft.com/office/officeart/2005/8/layout/vProcess5"/>
    <dgm:cxn modelId="{39B4C8A4-F754-4E86-8129-C0A0D3304B0D}" type="presOf" srcId="{5B36BF65-BFB8-4B30-A429-1E6A7061774F}" destId="{16D82269-149F-4F1C-8AF8-AC69C1E33AB2}" srcOrd="0" destOrd="0" presId="urn:microsoft.com/office/officeart/2005/8/layout/vProcess5"/>
    <dgm:cxn modelId="{EEFD1DA5-D23C-40FE-8323-43F38FCC3E76}" srcId="{5B36BF65-BFB8-4B30-A429-1E6A7061774F}" destId="{E5000946-ED65-4640-820E-5036F0E3CD65}" srcOrd="0" destOrd="0" parTransId="{12C7BDBF-3A12-4D3D-B891-02FCFD1787FD}" sibTransId="{1AA68C1A-C36A-4943-8A28-756CC64A0048}"/>
    <dgm:cxn modelId="{AEFE31AB-956C-4449-BA57-B23EA46F0937}" type="presOf" srcId="{1AA68C1A-C36A-4943-8A28-756CC64A0048}" destId="{50AA811A-1749-42E3-9782-0E11DF030E8C}" srcOrd="0" destOrd="0" presId="urn:microsoft.com/office/officeart/2005/8/layout/vProcess5"/>
    <dgm:cxn modelId="{1315F9C4-4AD6-4662-805C-E601F7221532}" srcId="{5B36BF65-BFB8-4B30-A429-1E6A7061774F}" destId="{099A39D7-FD22-47A2-B78B-37FEA0B96919}" srcOrd="1" destOrd="0" parTransId="{B4CC4773-A5A4-4C39-82D4-FC2803CDD60F}" sibTransId="{9B2BEFF1-D8A8-47BA-B01B-B5D7058E43BF}"/>
    <dgm:cxn modelId="{13BDD8C5-40BD-4B09-8E7C-7C3DBDFA0C24}" type="presOf" srcId="{49754B75-801E-41CD-ADCF-129F92BCC2AB}" destId="{CC9E07B2-E236-41F3-804D-9C4E49DA534A}" srcOrd="0" destOrd="0" presId="urn:microsoft.com/office/officeart/2005/8/layout/vProcess5"/>
    <dgm:cxn modelId="{8B4078E3-F49C-442C-9062-E07A361B2EB4}" type="presOf" srcId="{8955479E-CB45-4989-BC37-D766DB3CCE2C}" destId="{382B0B12-5063-46FD-8843-E2E90B63AEAB}" srcOrd="0" destOrd="0" presId="urn:microsoft.com/office/officeart/2005/8/layout/vProcess5"/>
    <dgm:cxn modelId="{0574CEE5-ED9B-4360-AC72-EE5D22C08EF9}" srcId="{5B36BF65-BFB8-4B30-A429-1E6A7061774F}" destId="{8955479E-CB45-4989-BC37-D766DB3CCE2C}" srcOrd="4" destOrd="0" parTransId="{5ED553DB-70BF-405D-B8AF-92EE0A40D549}" sibTransId="{FFA98CBC-452C-4C22-A3F8-8E68F58536A8}"/>
    <dgm:cxn modelId="{BD817BEB-4D4B-4310-9943-9E7A68C33979}" type="presOf" srcId="{099A39D7-FD22-47A2-B78B-37FEA0B96919}" destId="{29AC54D0-4280-4A5E-9825-FBC49CF5EE54}" srcOrd="0" destOrd="0" presId="urn:microsoft.com/office/officeart/2005/8/layout/vProcess5"/>
    <dgm:cxn modelId="{D0B30BED-6905-46F9-A3FA-2A3B1E9C37AE}" type="presParOf" srcId="{16D82269-149F-4F1C-8AF8-AC69C1E33AB2}" destId="{3D9C1359-8C4D-4904-83DD-FFE7EFCD86A9}" srcOrd="0" destOrd="0" presId="urn:microsoft.com/office/officeart/2005/8/layout/vProcess5"/>
    <dgm:cxn modelId="{415B6778-DFA2-40FD-A32C-93F0FE4FC7F9}" type="presParOf" srcId="{16D82269-149F-4F1C-8AF8-AC69C1E33AB2}" destId="{E4A15DA3-BC39-4B48-819C-57FE360B32DD}" srcOrd="1" destOrd="0" presId="urn:microsoft.com/office/officeart/2005/8/layout/vProcess5"/>
    <dgm:cxn modelId="{5967AC1B-625F-4AD6-BAB4-F380406A9905}" type="presParOf" srcId="{16D82269-149F-4F1C-8AF8-AC69C1E33AB2}" destId="{29AC54D0-4280-4A5E-9825-FBC49CF5EE54}" srcOrd="2" destOrd="0" presId="urn:microsoft.com/office/officeart/2005/8/layout/vProcess5"/>
    <dgm:cxn modelId="{CD7E9A56-9C50-4245-BE32-59694EE381F3}" type="presParOf" srcId="{16D82269-149F-4F1C-8AF8-AC69C1E33AB2}" destId="{CC9E07B2-E236-41F3-804D-9C4E49DA534A}" srcOrd="3" destOrd="0" presId="urn:microsoft.com/office/officeart/2005/8/layout/vProcess5"/>
    <dgm:cxn modelId="{B9E19978-5ED2-4253-9440-9B9323E53403}" type="presParOf" srcId="{16D82269-149F-4F1C-8AF8-AC69C1E33AB2}" destId="{54E08448-9E63-47E4-89BF-6DAC7E5B3882}" srcOrd="4" destOrd="0" presId="urn:microsoft.com/office/officeart/2005/8/layout/vProcess5"/>
    <dgm:cxn modelId="{D97A6EF4-D88E-4980-8125-B9C38041F6B7}" type="presParOf" srcId="{16D82269-149F-4F1C-8AF8-AC69C1E33AB2}" destId="{382B0B12-5063-46FD-8843-E2E90B63AEAB}" srcOrd="5" destOrd="0" presId="urn:microsoft.com/office/officeart/2005/8/layout/vProcess5"/>
    <dgm:cxn modelId="{24E76C7F-FE13-4F3E-A9C8-D5789421CE19}" type="presParOf" srcId="{16D82269-149F-4F1C-8AF8-AC69C1E33AB2}" destId="{50AA811A-1749-42E3-9782-0E11DF030E8C}" srcOrd="6" destOrd="0" presId="urn:microsoft.com/office/officeart/2005/8/layout/vProcess5"/>
    <dgm:cxn modelId="{ED8FF0F5-BE11-4981-B022-6255BDA7F058}" type="presParOf" srcId="{16D82269-149F-4F1C-8AF8-AC69C1E33AB2}" destId="{DE848737-19AD-4B31-AEFC-E9ADADF261A4}" srcOrd="7" destOrd="0" presId="urn:microsoft.com/office/officeart/2005/8/layout/vProcess5"/>
    <dgm:cxn modelId="{70F604E2-B63A-4425-AE45-6E5B8F1EDA7E}" type="presParOf" srcId="{16D82269-149F-4F1C-8AF8-AC69C1E33AB2}" destId="{0ED5313F-4B7A-4D38-8E07-61F46D5FC16A}" srcOrd="8" destOrd="0" presId="urn:microsoft.com/office/officeart/2005/8/layout/vProcess5"/>
    <dgm:cxn modelId="{5EEBD0AB-45A8-483B-8374-A7863C0E29E5}" type="presParOf" srcId="{16D82269-149F-4F1C-8AF8-AC69C1E33AB2}" destId="{B22DCEC0-FBDA-4C72-A8C7-E7694B861A1A}" srcOrd="9" destOrd="0" presId="urn:microsoft.com/office/officeart/2005/8/layout/vProcess5"/>
    <dgm:cxn modelId="{1C85B7D3-8C93-4DF4-A163-B305734FD414}" type="presParOf" srcId="{16D82269-149F-4F1C-8AF8-AC69C1E33AB2}" destId="{24106828-980B-4B4D-9B2C-C2EF34B3AA37}" srcOrd="10" destOrd="0" presId="urn:microsoft.com/office/officeart/2005/8/layout/vProcess5"/>
    <dgm:cxn modelId="{86548B03-2D7F-4314-9AE3-7C0B410805D5}" type="presParOf" srcId="{16D82269-149F-4F1C-8AF8-AC69C1E33AB2}" destId="{B2E8CDB9-60DE-42B1-A6C1-5569983D0682}" srcOrd="11" destOrd="0" presId="urn:microsoft.com/office/officeart/2005/8/layout/vProcess5"/>
    <dgm:cxn modelId="{3E911F9D-15EE-44BB-A4B2-7B99E2FE9C06}" type="presParOf" srcId="{16D82269-149F-4F1C-8AF8-AC69C1E33AB2}" destId="{2B0F436C-73FB-47C7-B349-0D9C9991BF76}" srcOrd="12" destOrd="0" presId="urn:microsoft.com/office/officeart/2005/8/layout/vProcess5"/>
    <dgm:cxn modelId="{D8EC5AB2-10F0-4F83-8703-D399F748166C}" type="presParOf" srcId="{16D82269-149F-4F1C-8AF8-AC69C1E33AB2}" destId="{78259275-6529-466D-BE23-94B728EB215A}" srcOrd="13" destOrd="0" presId="urn:microsoft.com/office/officeart/2005/8/layout/vProcess5"/>
    <dgm:cxn modelId="{66F9BC8A-AF26-426E-A4E2-6F08961953D8}" type="presParOf" srcId="{16D82269-149F-4F1C-8AF8-AC69C1E33AB2}" destId="{A76EA1F1-DFB6-4C51-9E06-7FCDC58594FE}"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A15DA3-BC39-4B48-819C-57FE360B32DD}">
      <dsp:nvSpPr>
        <dsp:cNvPr id="0" name=""/>
        <dsp:cNvSpPr/>
      </dsp:nvSpPr>
      <dsp:spPr>
        <a:xfrm>
          <a:off x="0" y="0"/>
          <a:ext cx="3188659" cy="721804"/>
        </a:xfrm>
        <a:prstGeom prst="roundRect">
          <a:avLst>
            <a:gd name="adj" fmla="val 10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0" kern="1200" dirty="0"/>
            <a:t>START</a:t>
          </a:r>
        </a:p>
      </dsp:txBody>
      <dsp:txXfrm>
        <a:off x="21141" y="21141"/>
        <a:ext cx="2325324" cy="679522"/>
      </dsp:txXfrm>
    </dsp:sp>
    <dsp:sp modelId="{29AC54D0-4280-4A5E-9825-FBC49CF5EE54}">
      <dsp:nvSpPr>
        <dsp:cNvPr id="0" name=""/>
        <dsp:cNvSpPr/>
      </dsp:nvSpPr>
      <dsp:spPr>
        <a:xfrm>
          <a:off x="238114" y="822055"/>
          <a:ext cx="3188659" cy="721804"/>
        </a:xfrm>
        <a:prstGeom prst="roundRect">
          <a:avLst>
            <a:gd name="adj" fmla="val 10000"/>
          </a:avLst>
        </a:prstGeom>
        <a:solidFill>
          <a:schemeClr val="accent2">
            <a:hueOff val="270311"/>
            <a:satOff val="13553"/>
            <a:lumOff val="-720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0" kern="1200" dirty="0"/>
            <a:t>SENSED VALUES OF TEMPERATURE AND HUMIDITY, FAN CURRENT</a:t>
          </a:r>
        </a:p>
      </dsp:txBody>
      <dsp:txXfrm>
        <a:off x="259255" y="843196"/>
        <a:ext cx="2439090" cy="679522"/>
      </dsp:txXfrm>
    </dsp:sp>
    <dsp:sp modelId="{CC9E07B2-E236-41F3-804D-9C4E49DA534A}">
      <dsp:nvSpPr>
        <dsp:cNvPr id="0" name=""/>
        <dsp:cNvSpPr/>
      </dsp:nvSpPr>
      <dsp:spPr>
        <a:xfrm>
          <a:off x="476228" y="1644110"/>
          <a:ext cx="3188659" cy="721804"/>
        </a:xfrm>
        <a:prstGeom prst="roundRect">
          <a:avLst>
            <a:gd name="adj" fmla="val 10000"/>
          </a:avLst>
        </a:prstGeom>
        <a:solidFill>
          <a:schemeClr val="accent2">
            <a:hueOff val="540622"/>
            <a:satOff val="27106"/>
            <a:lumOff val="-1441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0" i="1" kern="1200" dirty="0"/>
            <a:t>MICROCONTROLLER(ESP8266)</a:t>
          </a:r>
        </a:p>
      </dsp:txBody>
      <dsp:txXfrm>
        <a:off x="497369" y="1665251"/>
        <a:ext cx="2439090" cy="679522"/>
      </dsp:txXfrm>
    </dsp:sp>
    <dsp:sp modelId="{54E08448-9E63-47E4-89BF-6DAC7E5B3882}">
      <dsp:nvSpPr>
        <dsp:cNvPr id="0" name=""/>
        <dsp:cNvSpPr/>
      </dsp:nvSpPr>
      <dsp:spPr>
        <a:xfrm>
          <a:off x="714342" y="2466165"/>
          <a:ext cx="3188659" cy="721804"/>
        </a:xfrm>
        <a:prstGeom prst="roundRect">
          <a:avLst>
            <a:gd name="adj" fmla="val 10000"/>
          </a:avLst>
        </a:prstGeom>
        <a:solidFill>
          <a:schemeClr val="accent2">
            <a:hueOff val="810933"/>
            <a:satOff val="40660"/>
            <a:lumOff val="-2161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0" kern="1200" dirty="0"/>
            <a:t>DISPLAY VALUES IN SERIAL MONITOR, THING-SPEAK</a:t>
          </a:r>
        </a:p>
      </dsp:txBody>
      <dsp:txXfrm>
        <a:off x="735483" y="2487306"/>
        <a:ext cx="2439090" cy="679522"/>
      </dsp:txXfrm>
    </dsp:sp>
    <dsp:sp modelId="{382B0B12-5063-46FD-8843-E2E90B63AEAB}">
      <dsp:nvSpPr>
        <dsp:cNvPr id="0" name=""/>
        <dsp:cNvSpPr/>
      </dsp:nvSpPr>
      <dsp:spPr>
        <a:xfrm>
          <a:off x="952456" y="3288221"/>
          <a:ext cx="3188659" cy="721804"/>
        </a:xfrm>
        <a:prstGeom prst="roundRect">
          <a:avLst>
            <a:gd name="adj" fmla="val 10000"/>
          </a:avLst>
        </a:prstGeom>
        <a:solidFill>
          <a:schemeClr val="accent2">
            <a:hueOff val="1081244"/>
            <a:satOff val="54213"/>
            <a:lumOff val="-2882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0" kern="1200" dirty="0"/>
            <a:t>CHECK FOR THRESHOLD VALUES AND PERFORM REQUIRED OPERATION</a:t>
          </a:r>
        </a:p>
      </dsp:txBody>
      <dsp:txXfrm>
        <a:off x="973597" y="3309362"/>
        <a:ext cx="2439090" cy="679522"/>
      </dsp:txXfrm>
    </dsp:sp>
    <dsp:sp modelId="{50AA811A-1749-42E3-9782-0E11DF030E8C}">
      <dsp:nvSpPr>
        <dsp:cNvPr id="0" name=""/>
        <dsp:cNvSpPr/>
      </dsp:nvSpPr>
      <dsp:spPr>
        <a:xfrm>
          <a:off x="2719486" y="527318"/>
          <a:ext cx="469173" cy="469173"/>
        </a:xfrm>
        <a:prstGeom prst="downArrow">
          <a:avLst>
            <a:gd name="adj1" fmla="val 55000"/>
            <a:gd name="adj2" fmla="val 45000"/>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a:off x="2825050" y="527318"/>
        <a:ext cx="258045" cy="353053"/>
      </dsp:txXfrm>
    </dsp:sp>
    <dsp:sp modelId="{DE848737-19AD-4B31-AEFC-E9ADADF261A4}">
      <dsp:nvSpPr>
        <dsp:cNvPr id="0" name=""/>
        <dsp:cNvSpPr/>
      </dsp:nvSpPr>
      <dsp:spPr>
        <a:xfrm>
          <a:off x="2957600" y="1349373"/>
          <a:ext cx="469173" cy="469173"/>
        </a:xfrm>
        <a:prstGeom prst="downArrow">
          <a:avLst>
            <a:gd name="adj1" fmla="val 55000"/>
            <a:gd name="adj2" fmla="val 45000"/>
          </a:avLst>
        </a:prstGeom>
        <a:solidFill>
          <a:schemeClr val="accent2">
            <a:tint val="40000"/>
            <a:alpha val="90000"/>
            <a:hueOff val="551482"/>
            <a:satOff val="-692"/>
            <a:lumOff val="-1365"/>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a:off x="3063164" y="1349373"/>
        <a:ext cx="258045" cy="353053"/>
      </dsp:txXfrm>
    </dsp:sp>
    <dsp:sp modelId="{0ED5313F-4B7A-4D38-8E07-61F46D5FC16A}">
      <dsp:nvSpPr>
        <dsp:cNvPr id="0" name=""/>
        <dsp:cNvSpPr/>
      </dsp:nvSpPr>
      <dsp:spPr>
        <a:xfrm>
          <a:off x="3195714" y="2159399"/>
          <a:ext cx="469173" cy="469173"/>
        </a:xfrm>
        <a:prstGeom prst="downArrow">
          <a:avLst>
            <a:gd name="adj1" fmla="val 55000"/>
            <a:gd name="adj2" fmla="val 45000"/>
          </a:avLst>
        </a:prstGeom>
        <a:solidFill>
          <a:schemeClr val="accent2">
            <a:tint val="40000"/>
            <a:alpha val="90000"/>
            <a:hueOff val="1102963"/>
            <a:satOff val="-1383"/>
            <a:lumOff val="-2731"/>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a:off x="3301278" y="2159399"/>
        <a:ext cx="258045" cy="353053"/>
      </dsp:txXfrm>
    </dsp:sp>
    <dsp:sp modelId="{B22DCEC0-FBDA-4C72-A8C7-E7694B861A1A}">
      <dsp:nvSpPr>
        <dsp:cNvPr id="0" name=""/>
        <dsp:cNvSpPr/>
      </dsp:nvSpPr>
      <dsp:spPr>
        <a:xfrm>
          <a:off x="3433828" y="2989474"/>
          <a:ext cx="469173" cy="469173"/>
        </a:xfrm>
        <a:prstGeom prst="downArrow">
          <a:avLst>
            <a:gd name="adj1" fmla="val 55000"/>
            <a:gd name="adj2" fmla="val 45000"/>
          </a:avLst>
        </a:prstGeom>
        <a:solidFill>
          <a:schemeClr val="accent2">
            <a:tint val="40000"/>
            <a:alpha val="90000"/>
            <a:hueOff val="1654445"/>
            <a:satOff val="-2075"/>
            <a:lumOff val="-4096"/>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a:off x="3539392" y="2989474"/>
        <a:ext cx="258045" cy="35305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16000" y="928567"/>
            <a:ext cx="7195600" cy="1546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8000">
                <a:solidFill>
                  <a:schemeClr val="accent2"/>
                </a:solidFill>
              </a:defRPr>
            </a:lvl1pPr>
            <a:lvl2pPr lvl="1">
              <a:spcBef>
                <a:spcPts val="0"/>
              </a:spcBef>
              <a:spcAft>
                <a:spcPts val="0"/>
              </a:spcAft>
              <a:buClr>
                <a:schemeClr val="accent2"/>
              </a:buClr>
              <a:buSzPts val="6000"/>
              <a:buNone/>
              <a:defRPr sz="8000">
                <a:solidFill>
                  <a:schemeClr val="accent2"/>
                </a:solidFill>
              </a:defRPr>
            </a:lvl2pPr>
            <a:lvl3pPr lvl="2">
              <a:spcBef>
                <a:spcPts val="0"/>
              </a:spcBef>
              <a:spcAft>
                <a:spcPts val="0"/>
              </a:spcAft>
              <a:buClr>
                <a:schemeClr val="accent2"/>
              </a:buClr>
              <a:buSzPts val="6000"/>
              <a:buNone/>
              <a:defRPr sz="8000">
                <a:solidFill>
                  <a:schemeClr val="accent2"/>
                </a:solidFill>
              </a:defRPr>
            </a:lvl3pPr>
            <a:lvl4pPr lvl="3">
              <a:spcBef>
                <a:spcPts val="0"/>
              </a:spcBef>
              <a:spcAft>
                <a:spcPts val="0"/>
              </a:spcAft>
              <a:buClr>
                <a:schemeClr val="accent2"/>
              </a:buClr>
              <a:buSzPts val="6000"/>
              <a:buNone/>
              <a:defRPr sz="8000">
                <a:solidFill>
                  <a:schemeClr val="accent2"/>
                </a:solidFill>
              </a:defRPr>
            </a:lvl4pPr>
            <a:lvl5pPr lvl="4">
              <a:spcBef>
                <a:spcPts val="0"/>
              </a:spcBef>
              <a:spcAft>
                <a:spcPts val="0"/>
              </a:spcAft>
              <a:buClr>
                <a:schemeClr val="accent2"/>
              </a:buClr>
              <a:buSzPts val="6000"/>
              <a:buNone/>
              <a:defRPr sz="8000">
                <a:solidFill>
                  <a:schemeClr val="accent2"/>
                </a:solidFill>
              </a:defRPr>
            </a:lvl5pPr>
            <a:lvl6pPr lvl="5">
              <a:spcBef>
                <a:spcPts val="0"/>
              </a:spcBef>
              <a:spcAft>
                <a:spcPts val="0"/>
              </a:spcAft>
              <a:buClr>
                <a:schemeClr val="accent2"/>
              </a:buClr>
              <a:buSzPts val="6000"/>
              <a:buNone/>
              <a:defRPr sz="8000">
                <a:solidFill>
                  <a:schemeClr val="accent2"/>
                </a:solidFill>
              </a:defRPr>
            </a:lvl6pPr>
            <a:lvl7pPr lvl="6">
              <a:spcBef>
                <a:spcPts val="0"/>
              </a:spcBef>
              <a:spcAft>
                <a:spcPts val="0"/>
              </a:spcAft>
              <a:buClr>
                <a:schemeClr val="accent2"/>
              </a:buClr>
              <a:buSzPts val="6000"/>
              <a:buNone/>
              <a:defRPr sz="8000">
                <a:solidFill>
                  <a:schemeClr val="accent2"/>
                </a:solidFill>
              </a:defRPr>
            </a:lvl7pPr>
            <a:lvl8pPr lvl="7">
              <a:spcBef>
                <a:spcPts val="0"/>
              </a:spcBef>
              <a:spcAft>
                <a:spcPts val="0"/>
              </a:spcAft>
              <a:buClr>
                <a:schemeClr val="accent2"/>
              </a:buClr>
              <a:buSzPts val="6000"/>
              <a:buNone/>
              <a:defRPr sz="8000">
                <a:solidFill>
                  <a:schemeClr val="accent2"/>
                </a:solidFill>
              </a:defRPr>
            </a:lvl8pPr>
            <a:lvl9pPr lvl="8">
              <a:spcBef>
                <a:spcPts val="0"/>
              </a:spcBef>
              <a:spcAft>
                <a:spcPts val="0"/>
              </a:spcAft>
              <a:buClr>
                <a:schemeClr val="accent2"/>
              </a:buClr>
              <a:buSzPts val="6000"/>
              <a:buNone/>
              <a:defRPr sz="8000">
                <a:solidFill>
                  <a:schemeClr val="accent2"/>
                </a:solidFill>
              </a:defRPr>
            </a:lvl9pPr>
          </a:lstStyle>
          <a:p>
            <a:r>
              <a:rPr lang="en-US"/>
              <a:t>Click to edit Master title style</a:t>
            </a:r>
            <a:endParaRPr/>
          </a:p>
        </p:txBody>
      </p:sp>
      <p:grpSp>
        <p:nvGrpSpPr>
          <p:cNvPr id="11" name="Google Shape;11;p2"/>
          <p:cNvGrpSpPr/>
          <p:nvPr/>
        </p:nvGrpSpPr>
        <p:grpSpPr>
          <a:xfrm rot="10800000">
            <a:off x="11607156" y="38264"/>
            <a:ext cx="546843" cy="6781736"/>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2" name="Google Shape;92;p2"/>
          <p:cNvGrpSpPr/>
          <p:nvPr/>
        </p:nvGrpSpPr>
        <p:grpSpPr>
          <a:xfrm rot="10800000">
            <a:off x="8879380" y="38264"/>
            <a:ext cx="3079792" cy="6781736"/>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2" name="Google Shape;212;p2"/>
          <p:cNvGrpSpPr/>
          <p:nvPr/>
        </p:nvGrpSpPr>
        <p:grpSpPr>
          <a:xfrm rot="10800000">
            <a:off x="8489725" y="38264"/>
            <a:ext cx="2690072" cy="6781736"/>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2" name="Google Shape;422;p2"/>
          <p:cNvGrpSpPr/>
          <p:nvPr/>
        </p:nvGrpSpPr>
        <p:grpSpPr>
          <a:xfrm rot="10800000">
            <a:off x="8489725" y="38264"/>
            <a:ext cx="3079760" cy="6781736"/>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3210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914400" y="3838333"/>
            <a:ext cx="70252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en-US"/>
              <a:t>Click to edit Master title style</a:t>
            </a:r>
            <a:endParaRPr/>
          </a:p>
        </p:txBody>
      </p:sp>
      <p:sp>
        <p:nvSpPr>
          <p:cNvPr id="528" name="Google Shape;528;p3"/>
          <p:cNvSpPr txBox="1">
            <a:spLocks noGrp="1"/>
          </p:cNvSpPr>
          <p:nvPr>
            <p:ph type="subTitle" idx="1"/>
          </p:nvPr>
        </p:nvSpPr>
        <p:spPr>
          <a:xfrm>
            <a:off x="914400" y="5310740"/>
            <a:ext cx="70252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4000">
                <a:solidFill>
                  <a:schemeClr val="accent2"/>
                </a:solidFill>
              </a:defRPr>
            </a:lvl2pPr>
            <a:lvl3pPr lvl="2" rtl="0">
              <a:spcBef>
                <a:spcPts val="0"/>
              </a:spcBef>
              <a:spcAft>
                <a:spcPts val="0"/>
              </a:spcAft>
              <a:buClr>
                <a:schemeClr val="accent2"/>
              </a:buClr>
              <a:buSzPts val="3000"/>
              <a:buNone/>
              <a:defRPr sz="4000">
                <a:solidFill>
                  <a:schemeClr val="accent2"/>
                </a:solidFill>
              </a:defRPr>
            </a:lvl3pPr>
            <a:lvl4pPr lvl="3" rtl="0">
              <a:spcBef>
                <a:spcPts val="0"/>
              </a:spcBef>
              <a:spcAft>
                <a:spcPts val="0"/>
              </a:spcAft>
              <a:buClr>
                <a:schemeClr val="accent2"/>
              </a:buClr>
              <a:buSzPts val="3000"/>
              <a:buNone/>
              <a:defRPr sz="4000">
                <a:solidFill>
                  <a:schemeClr val="accent2"/>
                </a:solidFill>
              </a:defRPr>
            </a:lvl4pPr>
            <a:lvl5pPr lvl="4" rtl="0">
              <a:spcBef>
                <a:spcPts val="0"/>
              </a:spcBef>
              <a:spcAft>
                <a:spcPts val="0"/>
              </a:spcAft>
              <a:buClr>
                <a:schemeClr val="accent2"/>
              </a:buClr>
              <a:buSzPts val="3000"/>
              <a:buNone/>
              <a:defRPr sz="4000">
                <a:solidFill>
                  <a:schemeClr val="accent2"/>
                </a:solidFill>
              </a:defRPr>
            </a:lvl5pPr>
            <a:lvl6pPr lvl="5" rtl="0">
              <a:spcBef>
                <a:spcPts val="0"/>
              </a:spcBef>
              <a:spcAft>
                <a:spcPts val="0"/>
              </a:spcAft>
              <a:buClr>
                <a:schemeClr val="accent2"/>
              </a:buClr>
              <a:buSzPts val="3000"/>
              <a:buNone/>
              <a:defRPr sz="4000">
                <a:solidFill>
                  <a:schemeClr val="accent2"/>
                </a:solidFill>
              </a:defRPr>
            </a:lvl6pPr>
            <a:lvl7pPr lvl="6" rtl="0">
              <a:spcBef>
                <a:spcPts val="0"/>
              </a:spcBef>
              <a:spcAft>
                <a:spcPts val="0"/>
              </a:spcAft>
              <a:buClr>
                <a:schemeClr val="accent2"/>
              </a:buClr>
              <a:buSzPts val="3000"/>
              <a:buNone/>
              <a:defRPr sz="4000">
                <a:solidFill>
                  <a:schemeClr val="accent2"/>
                </a:solidFill>
              </a:defRPr>
            </a:lvl7pPr>
            <a:lvl8pPr lvl="7" rtl="0">
              <a:spcBef>
                <a:spcPts val="0"/>
              </a:spcBef>
              <a:spcAft>
                <a:spcPts val="0"/>
              </a:spcAft>
              <a:buClr>
                <a:schemeClr val="accent2"/>
              </a:buClr>
              <a:buSzPts val="3000"/>
              <a:buNone/>
              <a:defRPr sz="4000">
                <a:solidFill>
                  <a:schemeClr val="accent2"/>
                </a:solidFill>
              </a:defRPr>
            </a:lvl8pPr>
            <a:lvl9pPr lvl="8" rtl="0">
              <a:spcBef>
                <a:spcPts val="0"/>
              </a:spcBef>
              <a:spcAft>
                <a:spcPts val="0"/>
              </a:spcAft>
              <a:buClr>
                <a:schemeClr val="accent2"/>
              </a:buClr>
              <a:buSzPts val="3000"/>
              <a:buNone/>
              <a:defRPr sz="4000">
                <a:solidFill>
                  <a:schemeClr val="accent2"/>
                </a:solidFill>
              </a:defRPr>
            </a:lvl9pPr>
          </a:lstStyle>
          <a:p>
            <a:r>
              <a:rPr lang="en-US"/>
              <a:t>Click to edit Master subtitle style</a:t>
            </a:r>
            <a:endParaRPr/>
          </a:p>
        </p:txBody>
      </p:sp>
      <p:grpSp>
        <p:nvGrpSpPr>
          <p:cNvPr id="529" name="Google Shape;529;p3"/>
          <p:cNvGrpSpPr/>
          <p:nvPr/>
        </p:nvGrpSpPr>
        <p:grpSpPr>
          <a:xfrm rot="10800000">
            <a:off x="11607156" y="38264"/>
            <a:ext cx="546843" cy="6781736"/>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0" name="Google Shape;610;p3"/>
          <p:cNvGrpSpPr/>
          <p:nvPr/>
        </p:nvGrpSpPr>
        <p:grpSpPr>
          <a:xfrm rot="10800000">
            <a:off x="8879380" y="38264"/>
            <a:ext cx="3079792" cy="6781736"/>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0" name="Google Shape;730;p3"/>
          <p:cNvGrpSpPr/>
          <p:nvPr/>
        </p:nvGrpSpPr>
        <p:grpSpPr>
          <a:xfrm rot="10800000">
            <a:off x="8489725" y="38264"/>
            <a:ext cx="2690072" cy="6781736"/>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40" name="Google Shape;940;p3"/>
          <p:cNvGrpSpPr/>
          <p:nvPr/>
        </p:nvGrpSpPr>
        <p:grpSpPr>
          <a:xfrm rot="10800000">
            <a:off x="8489725" y="38264"/>
            <a:ext cx="3079760" cy="6781736"/>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9296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3"/>
        </a:solidFill>
        <a:effectLst/>
      </p:bgPr>
    </p:bg>
    <p:spTree>
      <p:nvGrpSpPr>
        <p:cNvPr id="1" name="Shape 1044"/>
        <p:cNvGrpSpPr/>
        <p:nvPr/>
      </p:nvGrpSpPr>
      <p:grpSpPr>
        <a:xfrm>
          <a:off x="0" y="0"/>
          <a:ext cx="0" cy="0"/>
          <a:chOff x="0" y="0"/>
          <a:chExt cx="0" cy="0"/>
        </a:xfrm>
      </p:grpSpPr>
      <p:sp>
        <p:nvSpPr>
          <p:cNvPr id="1045" name="Google Shape;1045;p4"/>
          <p:cNvSpPr txBox="1">
            <a:spLocks noGrp="1"/>
          </p:cNvSpPr>
          <p:nvPr>
            <p:ph type="body" idx="1"/>
          </p:nvPr>
        </p:nvSpPr>
        <p:spPr>
          <a:xfrm>
            <a:off x="1704767" y="986067"/>
            <a:ext cx="5708000" cy="4923200"/>
          </a:xfrm>
          <a:prstGeom prst="rect">
            <a:avLst/>
          </a:prstGeom>
        </p:spPr>
        <p:txBody>
          <a:bodyPr spcFirstLastPara="1" wrap="square" lIns="91425" tIns="91425" rIns="91425" bIns="91425" anchor="t" anchorCtr="0">
            <a:noAutofit/>
          </a:bodyPr>
          <a:lstStyle>
            <a:lvl1pPr marL="609585" lvl="0" indent="-558786" rtl="0">
              <a:spcBef>
                <a:spcPts val="800"/>
              </a:spcBef>
              <a:spcAft>
                <a:spcPts val="0"/>
              </a:spcAft>
              <a:buClr>
                <a:schemeClr val="lt1"/>
              </a:buClr>
              <a:buSzPts val="3000"/>
              <a:buChar char="▪"/>
              <a:defRPr sz="4000" i="1">
                <a:solidFill>
                  <a:schemeClr val="lt1"/>
                </a:solidFill>
              </a:defRPr>
            </a:lvl1pPr>
            <a:lvl2pPr marL="1219170" lvl="1" indent="-558786" rtl="0">
              <a:spcBef>
                <a:spcPts val="0"/>
              </a:spcBef>
              <a:spcAft>
                <a:spcPts val="0"/>
              </a:spcAft>
              <a:buClr>
                <a:schemeClr val="lt1"/>
              </a:buClr>
              <a:buSzPts val="3000"/>
              <a:buChar char="▫"/>
              <a:defRPr sz="4000" i="1">
                <a:solidFill>
                  <a:schemeClr val="lt1"/>
                </a:solidFill>
              </a:defRPr>
            </a:lvl2pPr>
            <a:lvl3pPr marL="1828754" lvl="2" indent="-558786" rtl="0">
              <a:spcBef>
                <a:spcPts val="0"/>
              </a:spcBef>
              <a:spcAft>
                <a:spcPts val="0"/>
              </a:spcAft>
              <a:buClr>
                <a:schemeClr val="lt1"/>
              </a:buClr>
              <a:buSzPts val="3000"/>
              <a:buChar char="▫"/>
              <a:defRPr sz="4000" i="1">
                <a:solidFill>
                  <a:schemeClr val="lt1"/>
                </a:solidFill>
              </a:defRPr>
            </a:lvl3pPr>
            <a:lvl4pPr marL="2438339" lvl="3" indent="-558786" rtl="0">
              <a:spcBef>
                <a:spcPts val="0"/>
              </a:spcBef>
              <a:spcAft>
                <a:spcPts val="0"/>
              </a:spcAft>
              <a:buClr>
                <a:schemeClr val="lt1"/>
              </a:buClr>
              <a:buSzPts val="3000"/>
              <a:buChar char="▫"/>
              <a:defRPr sz="4000" i="1">
                <a:solidFill>
                  <a:schemeClr val="lt1"/>
                </a:solidFill>
              </a:defRPr>
            </a:lvl4pPr>
            <a:lvl5pPr marL="3047924" lvl="4" indent="-558786" rtl="0">
              <a:spcBef>
                <a:spcPts val="0"/>
              </a:spcBef>
              <a:spcAft>
                <a:spcPts val="0"/>
              </a:spcAft>
              <a:buClr>
                <a:schemeClr val="lt1"/>
              </a:buClr>
              <a:buSzPts val="3000"/>
              <a:buChar char="▫"/>
              <a:defRPr sz="4000" i="1">
                <a:solidFill>
                  <a:schemeClr val="lt1"/>
                </a:solidFill>
              </a:defRPr>
            </a:lvl5pPr>
            <a:lvl6pPr marL="3657509" lvl="5" indent="-558786" rtl="0">
              <a:spcBef>
                <a:spcPts val="0"/>
              </a:spcBef>
              <a:spcAft>
                <a:spcPts val="0"/>
              </a:spcAft>
              <a:buClr>
                <a:schemeClr val="lt1"/>
              </a:buClr>
              <a:buSzPts val="3000"/>
              <a:buChar char="▫"/>
              <a:defRPr sz="4000" i="1">
                <a:solidFill>
                  <a:schemeClr val="lt1"/>
                </a:solidFill>
              </a:defRPr>
            </a:lvl6pPr>
            <a:lvl7pPr marL="4267093" lvl="6" indent="-558786" rtl="0">
              <a:spcBef>
                <a:spcPts val="0"/>
              </a:spcBef>
              <a:spcAft>
                <a:spcPts val="0"/>
              </a:spcAft>
              <a:buClr>
                <a:schemeClr val="lt1"/>
              </a:buClr>
              <a:buSzPts val="3000"/>
              <a:buChar char="●"/>
              <a:defRPr sz="4000" i="1">
                <a:solidFill>
                  <a:schemeClr val="lt1"/>
                </a:solidFill>
              </a:defRPr>
            </a:lvl7pPr>
            <a:lvl8pPr marL="4876678" lvl="7" indent="-558786" rtl="0">
              <a:spcBef>
                <a:spcPts val="0"/>
              </a:spcBef>
              <a:spcAft>
                <a:spcPts val="0"/>
              </a:spcAft>
              <a:buClr>
                <a:schemeClr val="lt1"/>
              </a:buClr>
              <a:buSzPts val="3000"/>
              <a:buChar char="○"/>
              <a:defRPr sz="4000" i="1">
                <a:solidFill>
                  <a:schemeClr val="lt1"/>
                </a:solidFill>
              </a:defRPr>
            </a:lvl8pPr>
            <a:lvl9pPr marL="5486263" lvl="8" indent="-558786">
              <a:spcBef>
                <a:spcPts val="0"/>
              </a:spcBef>
              <a:spcAft>
                <a:spcPts val="0"/>
              </a:spcAft>
              <a:buClr>
                <a:schemeClr val="lt1"/>
              </a:buClr>
              <a:buSzPts val="3000"/>
              <a:buChar char="■"/>
              <a:defRPr sz="4000" i="1">
                <a:solidFill>
                  <a:schemeClr val="lt1"/>
                </a:solidFill>
              </a:defRPr>
            </a:lvl9pPr>
          </a:lstStyle>
          <a:p>
            <a:pPr lvl="0"/>
            <a:r>
              <a:rPr lang="en-US"/>
              <a:t>Click to edit Master text styles</a:t>
            </a:r>
          </a:p>
        </p:txBody>
      </p:sp>
      <p:sp>
        <p:nvSpPr>
          <p:cNvPr id="1046" name="Google Shape;1046;p4"/>
          <p:cNvSpPr txBox="1"/>
          <p:nvPr/>
        </p:nvSpPr>
        <p:spPr>
          <a:xfrm>
            <a:off x="879900" y="552100"/>
            <a:ext cx="10032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16000">
                <a:solidFill>
                  <a:schemeClr val="accent1"/>
                </a:solidFill>
                <a:latin typeface="Dosis"/>
                <a:ea typeface="Dosis"/>
                <a:cs typeface="Dosis"/>
                <a:sym typeface="Dosis"/>
              </a:rPr>
              <a:t>“</a:t>
            </a:r>
            <a:endParaRPr sz="16000">
              <a:solidFill>
                <a:schemeClr val="accent1"/>
              </a:solidFill>
              <a:latin typeface="Dosis"/>
              <a:ea typeface="Dosis"/>
              <a:cs typeface="Dosis"/>
              <a:sym typeface="Dosis"/>
            </a:endParaRPr>
          </a:p>
        </p:txBody>
      </p:sp>
      <p:sp>
        <p:nvSpPr>
          <p:cNvPr id="1047" name="Google Shape;1047;p4"/>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33CB125-65C0-4C67-8B11-98B3266005CD}" type="slidenum">
              <a:rPr lang="en-IN" smtClean="0"/>
              <a:t>‹#›</a:t>
            </a:fld>
            <a:endParaRPr lang="en-IN"/>
          </a:p>
        </p:txBody>
      </p:sp>
      <p:grpSp>
        <p:nvGrpSpPr>
          <p:cNvPr id="1048" name="Google Shape;1048;p4"/>
          <p:cNvGrpSpPr/>
          <p:nvPr/>
        </p:nvGrpSpPr>
        <p:grpSpPr>
          <a:xfrm rot="10800000">
            <a:off x="11607156" y="38264"/>
            <a:ext cx="546843" cy="6781736"/>
            <a:chOff x="836200" y="238125"/>
            <a:chExt cx="422425" cy="5238750"/>
          </a:xfrm>
        </p:grpSpPr>
        <p:sp>
          <p:nvSpPr>
            <p:cNvPr id="1049" name="Google Shape;1049;p4"/>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0" name="Google Shape;1050;p4"/>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1" name="Google Shape;1051;p4"/>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2" name="Google Shape;1052;p4"/>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3" name="Google Shape;1053;p4"/>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4" name="Google Shape;1054;p4"/>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5" name="Google Shape;1055;p4"/>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4"/>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4"/>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8" name="Google Shape;1058;p4"/>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9" name="Google Shape;1059;p4"/>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0" name="Google Shape;1060;p4"/>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1" name="Google Shape;1061;p4"/>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2" name="Google Shape;1062;p4"/>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3" name="Google Shape;1063;p4"/>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4" name="Google Shape;1064;p4"/>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5" name="Google Shape;1065;p4"/>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6" name="Google Shape;1066;p4"/>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7" name="Google Shape;1067;p4"/>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8" name="Google Shape;1068;p4"/>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9" name="Google Shape;1069;p4"/>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0" name="Google Shape;1070;p4"/>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1" name="Google Shape;1071;p4"/>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2" name="Google Shape;1072;p4"/>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3" name="Google Shape;1073;p4"/>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4" name="Google Shape;1074;p4"/>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5" name="Google Shape;1075;p4"/>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6" name="Google Shape;1076;p4"/>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7" name="Google Shape;1077;p4"/>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8" name="Google Shape;1078;p4"/>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4"/>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0" name="Google Shape;1080;p4"/>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1" name="Google Shape;1081;p4"/>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2" name="Google Shape;1082;p4"/>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3" name="Google Shape;1083;p4"/>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4" name="Google Shape;1084;p4"/>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5" name="Google Shape;1085;p4"/>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6" name="Google Shape;1086;p4"/>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7" name="Google Shape;1087;p4"/>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8" name="Google Shape;1088;p4"/>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9" name="Google Shape;1089;p4"/>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0" name="Google Shape;1090;p4"/>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1" name="Google Shape;1091;p4"/>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2" name="Google Shape;1092;p4"/>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3" name="Google Shape;1093;p4"/>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4" name="Google Shape;1094;p4"/>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5" name="Google Shape;1095;p4"/>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6" name="Google Shape;1096;p4"/>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7" name="Google Shape;1097;p4"/>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8" name="Google Shape;1098;p4"/>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9" name="Google Shape;1099;p4"/>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0" name="Google Shape;1100;p4"/>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1" name="Google Shape;1101;p4"/>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2" name="Google Shape;1102;p4"/>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3" name="Google Shape;1103;p4"/>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4" name="Google Shape;1104;p4"/>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5" name="Google Shape;1105;p4"/>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6" name="Google Shape;1106;p4"/>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7" name="Google Shape;1107;p4"/>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8" name="Google Shape;1108;p4"/>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9" name="Google Shape;1109;p4"/>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0" name="Google Shape;1110;p4"/>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1" name="Google Shape;1111;p4"/>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2" name="Google Shape;1112;p4"/>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3" name="Google Shape;1113;p4"/>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4" name="Google Shape;1114;p4"/>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5" name="Google Shape;1115;p4"/>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6" name="Google Shape;1116;p4"/>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7" name="Google Shape;1117;p4"/>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8" name="Google Shape;1118;p4"/>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9" name="Google Shape;1119;p4"/>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0" name="Google Shape;1120;p4"/>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1" name="Google Shape;1121;p4"/>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2" name="Google Shape;1122;p4"/>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3" name="Google Shape;1123;p4"/>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4" name="Google Shape;1124;p4"/>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5" name="Google Shape;1125;p4"/>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6" name="Google Shape;1126;p4"/>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7" name="Google Shape;1127;p4"/>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8" name="Google Shape;1128;p4"/>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9" name="Google Shape;1129;p4"/>
          <p:cNvGrpSpPr/>
          <p:nvPr/>
        </p:nvGrpSpPr>
        <p:grpSpPr>
          <a:xfrm rot="10800000">
            <a:off x="8879380" y="38264"/>
            <a:ext cx="3079792" cy="6781736"/>
            <a:chOff x="986700" y="238125"/>
            <a:chExt cx="2379075" cy="5238750"/>
          </a:xfrm>
        </p:grpSpPr>
        <p:sp>
          <p:nvSpPr>
            <p:cNvPr id="1130" name="Google Shape;1130;p4"/>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1" name="Google Shape;1131;p4"/>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2" name="Google Shape;1132;p4"/>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3" name="Google Shape;1133;p4"/>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4" name="Google Shape;1134;p4"/>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5" name="Google Shape;1135;p4"/>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6" name="Google Shape;1136;p4"/>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7" name="Google Shape;1137;p4"/>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8" name="Google Shape;1138;p4"/>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9" name="Google Shape;1139;p4"/>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0" name="Google Shape;1140;p4"/>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1" name="Google Shape;1141;p4"/>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2" name="Google Shape;1142;p4"/>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3" name="Google Shape;1143;p4"/>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4" name="Google Shape;1144;p4"/>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5" name="Google Shape;1145;p4"/>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6" name="Google Shape;1146;p4"/>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7" name="Google Shape;1147;p4"/>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8" name="Google Shape;1148;p4"/>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9" name="Google Shape;1149;p4"/>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0" name="Google Shape;1150;p4"/>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1" name="Google Shape;1151;p4"/>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2" name="Google Shape;1152;p4"/>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3" name="Google Shape;1153;p4"/>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4" name="Google Shape;1154;p4"/>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5" name="Google Shape;1155;p4"/>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6" name="Google Shape;1156;p4"/>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7" name="Google Shape;1157;p4"/>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8" name="Google Shape;1158;p4"/>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9" name="Google Shape;1159;p4"/>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0" name="Google Shape;1160;p4"/>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1" name="Google Shape;1161;p4"/>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2" name="Google Shape;1162;p4"/>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3" name="Google Shape;1163;p4"/>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4" name="Google Shape;1164;p4"/>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5" name="Google Shape;1165;p4"/>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6" name="Google Shape;1166;p4"/>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7" name="Google Shape;1167;p4"/>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8" name="Google Shape;1168;p4"/>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9" name="Google Shape;1169;p4"/>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0" name="Google Shape;1170;p4"/>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1" name="Google Shape;1171;p4"/>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2" name="Google Shape;1172;p4"/>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3" name="Google Shape;1173;p4"/>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4" name="Google Shape;1174;p4"/>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5" name="Google Shape;1175;p4"/>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6" name="Google Shape;1176;p4"/>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7" name="Google Shape;1177;p4"/>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8" name="Google Shape;1178;p4"/>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9" name="Google Shape;1179;p4"/>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0" name="Google Shape;1180;p4"/>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1" name="Google Shape;1181;p4"/>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2" name="Google Shape;1182;p4"/>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3" name="Google Shape;1183;p4"/>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4" name="Google Shape;1184;p4"/>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5" name="Google Shape;1185;p4"/>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6" name="Google Shape;1186;p4"/>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7" name="Google Shape;1187;p4"/>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8" name="Google Shape;1188;p4"/>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9" name="Google Shape;1189;p4"/>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0" name="Google Shape;1190;p4"/>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1" name="Google Shape;1191;p4"/>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2" name="Google Shape;1192;p4"/>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3" name="Google Shape;1193;p4"/>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4" name="Google Shape;1194;p4"/>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5" name="Google Shape;1195;p4"/>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6" name="Google Shape;1196;p4"/>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7" name="Google Shape;1197;p4"/>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8" name="Google Shape;1198;p4"/>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9" name="Google Shape;1199;p4"/>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0" name="Google Shape;1200;p4"/>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1" name="Google Shape;1201;p4"/>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2" name="Google Shape;1202;p4"/>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3" name="Google Shape;1203;p4"/>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4" name="Google Shape;1204;p4"/>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5" name="Google Shape;1205;p4"/>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6" name="Google Shape;1206;p4"/>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7" name="Google Shape;1207;p4"/>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8" name="Google Shape;1208;p4"/>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9" name="Google Shape;1209;p4"/>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0" name="Google Shape;1210;p4"/>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1" name="Google Shape;1211;p4"/>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2" name="Google Shape;1212;p4"/>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3" name="Google Shape;1213;p4"/>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4" name="Google Shape;1214;p4"/>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5" name="Google Shape;1215;p4"/>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6" name="Google Shape;1216;p4"/>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7" name="Google Shape;1217;p4"/>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8" name="Google Shape;1218;p4"/>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9" name="Google Shape;1219;p4"/>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0" name="Google Shape;1220;p4"/>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1" name="Google Shape;1221;p4"/>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2" name="Google Shape;1222;p4"/>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3" name="Google Shape;1223;p4"/>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4" name="Google Shape;1224;p4"/>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5" name="Google Shape;1225;p4"/>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6" name="Google Shape;1226;p4"/>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7" name="Google Shape;1227;p4"/>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8" name="Google Shape;1228;p4"/>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9" name="Google Shape;1229;p4"/>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0" name="Google Shape;1230;p4"/>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1" name="Google Shape;1231;p4"/>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2" name="Google Shape;1232;p4"/>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3" name="Google Shape;1233;p4"/>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4" name="Google Shape;1234;p4"/>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5" name="Google Shape;1235;p4"/>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6" name="Google Shape;1236;p4"/>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7" name="Google Shape;1237;p4"/>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8" name="Google Shape;1238;p4"/>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9" name="Google Shape;1239;p4"/>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0" name="Google Shape;1240;p4"/>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1" name="Google Shape;1241;p4"/>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2" name="Google Shape;1242;p4"/>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3" name="Google Shape;1243;p4"/>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4" name="Google Shape;1244;p4"/>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5" name="Google Shape;1245;p4"/>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6" name="Google Shape;1246;p4"/>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7" name="Google Shape;1247;p4"/>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8" name="Google Shape;1248;p4"/>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49" name="Google Shape;1249;p4"/>
          <p:cNvGrpSpPr/>
          <p:nvPr/>
        </p:nvGrpSpPr>
        <p:grpSpPr>
          <a:xfrm rot="10800000">
            <a:off x="8489725" y="38264"/>
            <a:ext cx="2690072" cy="6781736"/>
            <a:chOff x="1588750" y="238125"/>
            <a:chExt cx="2078025" cy="5238750"/>
          </a:xfrm>
        </p:grpSpPr>
        <p:sp>
          <p:nvSpPr>
            <p:cNvPr id="1250" name="Google Shape;1250;p4"/>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1" name="Google Shape;1251;p4"/>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2" name="Google Shape;1252;p4"/>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3" name="Google Shape;1253;p4"/>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4" name="Google Shape;1254;p4"/>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5" name="Google Shape;1255;p4"/>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6" name="Google Shape;1256;p4"/>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7" name="Google Shape;1257;p4"/>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8" name="Google Shape;1258;p4"/>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9" name="Google Shape;1259;p4"/>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0" name="Google Shape;1260;p4"/>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1" name="Google Shape;1261;p4"/>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2" name="Google Shape;1262;p4"/>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3" name="Google Shape;1263;p4"/>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4" name="Google Shape;1264;p4"/>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5" name="Google Shape;1265;p4"/>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6" name="Google Shape;1266;p4"/>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7" name="Google Shape;1267;p4"/>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8" name="Google Shape;1268;p4"/>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9" name="Google Shape;1269;p4"/>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0" name="Google Shape;1270;p4"/>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1" name="Google Shape;1271;p4"/>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2" name="Google Shape;1272;p4"/>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3" name="Google Shape;1273;p4"/>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4" name="Google Shape;1274;p4"/>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5" name="Google Shape;1275;p4"/>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6" name="Google Shape;1276;p4"/>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7" name="Google Shape;1277;p4"/>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8" name="Google Shape;1278;p4"/>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9" name="Google Shape;1279;p4"/>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0" name="Google Shape;1280;p4"/>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1" name="Google Shape;1281;p4"/>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2" name="Google Shape;1282;p4"/>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3" name="Google Shape;1283;p4"/>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4" name="Google Shape;1284;p4"/>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5" name="Google Shape;1285;p4"/>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6" name="Google Shape;1286;p4"/>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7" name="Google Shape;1287;p4"/>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8" name="Google Shape;1288;p4"/>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9" name="Google Shape;1289;p4"/>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0" name="Google Shape;1290;p4"/>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1" name="Google Shape;1291;p4"/>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2" name="Google Shape;1292;p4"/>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3" name="Google Shape;1293;p4"/>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4" name="Google Shape;1294;p4"/>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5" name="Google Shape;1295;p4"/>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6" name="Google Shape;1296;p4"/>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7" name="Google Shape;1297;p4"/>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8" name="Google Shape;1298;p4"/>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9" name="Google Shape;1299;p4"/>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0" name="Google Shape;1300;p4"/>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1" name="Google Shape;1301;p4"/>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2" name="Google Shape;1302;p4"/>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3" name="Google Shape;1303;p4"/>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4" name="Google Shape;1304;p4"/>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5" name="Google Shape;1305;p4"/>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6" name="Google Shape;1306;p4"/>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7" name="Google Shape;1307;p4"/>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8" name="Google Shape;1308;p4"/>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9" name="Google Shape;1309;p4"/>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0" name="Google Shape;1310;p4"/>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1" name="Google Shape;1311;p4"/>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2" name="Google Shape;1312;p4"/>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3" name="Google Shape;1313;p4"/>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4" name="Google Shape;1314;p4"/>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5" name="Google Shape;1315;p4"/>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6" name="Google Shape;1316;p4"/>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7" name="Google Shape;1317;p4"/>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8" name="Google Shape;1318;p4"/>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9" name="Google Shape;1319;p4"/>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0" name="Google Shape;1320;p4"/>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1" name="Google Shape;1321;p4"/>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2" name="Google Shape;1322;p4"/>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3" name="Google Shape;1323;p4"/>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4" name="Google Shape;1324;p4"/>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5" name="Google Shape;1325;p4"/>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6" name="Google Shape;1326;p4"/>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7" name="Google Shape;1327;p4"/>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8" name="Google Shape;1328;p4"/>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9" name="Google Shape;1329;p4"/>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0" name="Google Shape;1330;p4"/>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1" name="Google Shape;1331;p4"/>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2" name="Google Shape;1332;p4"/>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3" name="Google Shape;1333;p4"/>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4" name="Google Shape;1334;p4"/>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5" name="Google Shape;1335;p4"/>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6" name="Google Shape;1336;p4"/>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7" name="Google Shape;1337;p4"/>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8" name="Google Shape;1338;p4"/>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9" name="Google Shape;1339;p4"/>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0" name="Google Shape;1340;p4"/>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1" name="Google Shape;1341;p4"/>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2" name="Google Shape;1342;p4"/>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3" name="Google Shape;1343;p4"/>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4" name="Google Shape;1344;p4"/>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5" name="Google Shape;1345;p4"/>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6" name="Google Shape;1346;p4"/>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7" name="Google Shape;1347;p4"/>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8" name="Google Shape;1348;p4"/>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9" name="Google Shape;1349;p4"/>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0" name="Google Shape;1350;p4"/>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1" name="Google Shape;1351;p4"/>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2" name="Google Shape;1352;p4"/>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3" name="Google Shape;1353;p4"/>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4" name="Google Shape;1354;p4"/>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5" name="Google Shape;1355;p4"/>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6" name="Google Shape;1356;p4"/>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7" name="Google Shape;1357;p4"/>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8" name="Google Shape;1358;p4"/>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9" name="Google Shape;1359;p4"/>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0" name="Google Shape;1360;p4"/>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1" name="Google Shape;1361;p4"/>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2" name="Google Shape;1362;p4"/>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3" name="Google Shape;1363;p4"/>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4" name="Google Shape;1364;p4"/>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5" name="Google Shape;1365;p4"/>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6" name="Google Shape;1366;p4"/>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7" name="Google Shape;1367;p4"/>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8" name="Google Shape;1368;p4"/>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9" name="Google Shape;1369;p4"/>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0" name="Google Shape;1370;p4"/>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1" name="Google Shape;1371;p4"/>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2" name="Google Shape;1372;p4"/>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3" name="Google Shape;1373;p4"/>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4" name="Google Shape;1374;p4"/>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5" name="Google Shape;1375;p4"/>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6" name="Google Shape;1376;p4"/>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7" name="Google Shape;1377;p4"/>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8" name="Google Shape;1378;p4"/>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9" name="Google Shape;1379;p4"/>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0" name="Google Shape;1380;p4"/>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1" name="Google Shape;1381;p4"/>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2" name="Google Shape;1382;p4"/>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3" name="Google Shape;1383;p4"/>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4" name="Google Shape;1384;p4"/>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5" name="Google Shape;1385;p4"/>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6" name="Google Shape;1386;p4"/>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7" name="Google Shape;1387;p4"/>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8" name="Google Shape;1388;p4"/>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9" name="Google Shape;1389;p4"/>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0" name="Google Shape;1390;p4"/>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1" name="Google Shape;1391;p4"/>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2" name="Google Shape;1392;p4"/>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3" name="Google Shape;1393;p4"/>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4" name="Google Shape;1394;p4"/>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5" name="Google Shape;1395;p4"/>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6" name="Google Shape;1396;p4"/>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7" name="Google Shape;1397;p4"/>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8" name="Google Shape;1398;p4"/>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9" name="Google Shape;1399;p4"/>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0" name="Google Shape;1400;p4"/>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1" name="Google Shape;1401;p4"/>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2" name="Google Shape;1402;p4"/>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3" name="Google Shape;1403;p4"/>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4" name="Google Shape;1404;p4"/>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5" name="Google Shape;1405;p4"/>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6" name="Google Shape;1406;p4"/>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7" name="Google Shape;1407;p4"/>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8" name="Google Shape;1408;p4"/>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9" name="Google Shape;1409;p4"/>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0" name="Google Shape;1410;p4"/>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1" name="Google Shape;1411;p4"/>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2" name="Google Shape;1412;p4"/>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3" name="Google Shape;1413;p4"/>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4" name="Google Shape;1414;p4"/>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5" name="Google Shape;1415;p4"/>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6" name="Google Shape;1416;p4"/>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7" name="Google Shape;1417;p4"/>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8" name="Google Shape;1418;p4"/>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9" name="Google Shape;1419;p4"/>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0" name="Google Shape;1420;p4"/>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1" name="Google Shape;1421;p4"/>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2" name="Google Shape;1422;p4"/>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3" name="Google Shape;1423;p4"/>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4" name="Google Shape;1424;p4"/>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5" name="Google Shape;1425;p4"/>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6" name="Google Shape;1426;p4"/>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7" name="Google Shape;1427;p4"/>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8" name="Google Shape;1428;p4"/>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9" name="Google Shape;1429;p4"/>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0" name="Google Shape;1430;p4"/>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1" name="Google Shape;1431;p4"/>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2" name="Google Shape;1432;p4"/>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3" name="Google Shape;1433;p4"/>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4" name="Google Shape;1434;p4"/>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5" name="Google Shape;1435;p4"/>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6" name="Google Shape;1436;p4"/>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7" name="Google Shape;1437;p4"/>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8" name="Google Shape;1438;p4"/>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9" name="Google Shape;1439;p4"/>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0" name="Google Shape;1440;p4"/>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1" name="Google Shape;1441;p4"/>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2" name="Google Shape;1442;p4"/>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3" name="Google Shape;1443;p4"/>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4" name="Google Shape;1444;p4"/>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5" name="Google Shape;1445;p4"/>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6" name="Google Shape;1446;p4"/>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7" name="Google Shape;1447;p4"/>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8" name="Google Shape;1448;p4"/>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9" name="Google Shape;1449;p4"/>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0" name="Google Shape;1450;p4"/>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1" name="Google Shape;1451;p4"/>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2" name="Google Shape;1452;p4"/>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3" name="Google Shape;1453;p4"/>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4" name="Google Shape;1454;p4"/>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5" name="Google Shape;1455;p4"/>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6" name="Google Shape;1456;p4"/>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7" name="Google Shape;1457;p4"/>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8" name="Google Shape;1458;p4"/>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59" name="Google Shape;1459;p4"/>
          <p:cNvGrpSpPr/>
          <p:nvPr/>
        </p:nvGrpSpPr>
        <p:grpSpPr>
          <a:xfrm rot="10800000">
            <a:off x="8489725" y="38264"/>
            <a:ext cx="3079760" cy="6781736"/>
            <a:chOff x="1287725" y="238125"/>
            <a:chExt cx="2379050" cy="5238750"/>
          </a:xfrm>
        </p:grpSpPr>
        <p:sp>
          <p:nvSpPr>
            <p:cNvPr id="1460" name="Google Shape;1460;p4"/>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1" name="Google Shape;1461;p4"/>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2" name="Google Shape;1462;p4"/>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3" name="Google Shape;1463;p4"/>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4" name="Google Shape;1464;p4"/>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5" name="Google Shape;1465;p4"/>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6" name="Google Shape;1466;p4"/>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7" name="Google Shape;1467;p4"/>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8" name="Google Shape;1468;p4"/>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9" name="Google Shape;1469;p4"/>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0" name="Google Shape;1470;p4"/>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1" name="Google Shape;1471;p4"/>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2" name="Google Shape;1472;p4"/>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3" name="Google Shape;1473;p4"/>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4" name="Google Shape;1474;p4"/>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5" name="Google Shape;1475;p4"/>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6" name="Google Shape;1476;p4"/>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7" name="Google Shape;1477;p4"/>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8" name="Google Shape;1478;p4"/>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9" name="Google Shape;1479;p4"/>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0" name="Google Shape;1480;p4"/>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1" name="Google Shape;1481;p4"/>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2" name="Google Shape;1482;p4"/>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3" name="Google Shape;1483;p4"/>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4" name="Google Shape;1484;p4"/>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5" name="Google Shape;1485;p4"/>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6" name="Google Shape;1486;p4"/>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7" name="Google Shape;1487;p4"/>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8" name="Google Shape;1488;p4"/>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9" name="Google Shape;1489;p4"/>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0" name="Google Shape;1490;p4"/>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1" name="Google Shape;1491;p4"/>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2" name="Google Shape;1492;p4"/>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3" name="Google Shape;1493;p4"/>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4" name="Google Shape;1494;p4"/>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5" name="Google Shape;1495;p4"/>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6" name="Google Shape;1496;p4"/>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7" name="Google Shape;1497;p4"/>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8" name="Google Shape;1498;p4"/>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9" name="Google Shape;1499;p4"/>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0" name="Google Shape;1500;p4"/>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1" name="Google Shape;1501;p4"/>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2" name="Google Shape;1502;p4"/>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3" name="Google Shape;1503;p4"/>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4" name="Google Shape;1504;p4"/>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5" name="Google Shape;1505;p4"/>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6" name="Google Shape;1506;p4"/>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7" name="Google Shape;1507;p4"/>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8" name="Google Shape;1508;p4"/>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9" name="Google Shape;1509;p4"/>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0" name="Google Shape;1510;p4"/>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1" name="Google Shape;1511;p4"/>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2" name="Google Shape;1512;p4"/>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3" name="Google Shape;1513;p4"/>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4" name="Google Shape;1514;p4"/>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5" name="Google Shape;1515;p4"/>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6" name="Google Shape;1516;p4"/>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7" name="Google Shape;1517;p4"/>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8" name="Google Shape;1518;p4"/>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9" name="Google Shape;1519;p4"/>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0" name="Google Shape;1520;p4"/>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1" name="Google Shape;1521;p4"/>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2" name="Google Shape;1522;p4"/>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3" name="Google Shape;1523;p4"/>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4" name="Google Shape;1524;p4"/>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5" name="Google Shape;1525;p4"/>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6" name="Google Shape;1526;p4"/>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7" name="Google Shape;1527;p4"/>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8" name="Google Shape;1528;p4"/>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9" name="Google Shape;1529;p4"/>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0" name="Google Shape;1530;p4"/>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1" name="Google Shape;1531;p4"/>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2" name="Google Shape;1532;p4"/>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3" name="Google Shape;1533;p4"/>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4" name="Google Shape;1534;p4"/>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5" name="Google Shape;1535;p4"/>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6" name="Google Shape;1536;p4"/>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7" name="Google Shape;1537;p4"/>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8" name="Google Shape;1538;p4"/>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9" name="Google Shape;1539;p4"/>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0" name="Google Shape;1540;p4"/>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1" name="Google Shape;1541;p4"/>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2" name="Google Shape;1542;p4"/>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3" name="Google Shape;1543;p4"/>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4" name="Google Shape;1544;p4"/>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5" name="Google Shape;1545;p4"/>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6" name="Google Shape;1546;p4"/>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7" name="Google Shape;1547;p4"/>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8" name="Google Shape;1548;p4"/>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9" name="Google Shape;1549;p4"/>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0" name="Google Shape;1550;p4"/>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1" name="Google Shape;1551;p4"/>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2" name="Google Shape;1552;p4"/>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3" name="Google Shape;1553;p4"/>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4" name="Google Shape;1554;p4"/>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5" name="Google Shape;1555;p4"/>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6" name="Google Shape;1556;p4"/>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7" name="Google Shape;1557;p4"/>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8" name="Google Shape;1558;p4"/>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9" name="Google Shape;1559;p4"/>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0" name="Google Shape;1560;p4"/>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1" name="Google Shape;1561;p4"/>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2" name="Google Shape;1562;p4"/>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200565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957733" y="985833"/>
            <a:ext cx="9014800" cy="11432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1565" name="Google Shape;1565;p5"/>
          <p:cNvSpPr txBox="1">
            <a:spLocks noGrp="1"/>
          </p:cNvSpPr>
          <p:nvPr>
            <p:ph type="body" idx="1"/>
          </p:nvPr>
        </p:nvSpPr>
        <p:spPr>
          <a:xfrm>
            <a:off x="957733" y="2311400"/>
            <a:ext cx="9014800" cy="39740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pPr lvl="0"/>
            <a:r>
              <a:rPr lang="en-US"/>
              <a:t>Click to edit Master text styles</a:t>
            </a:r>
          </a:p>
        </p:txBody>
      </p:sp>
      <p:grpSp>
        <p:nvGrpSpPr>
          <p:cNvPr id="1566" name="Google Shape;1566;p5"/>
          <p:cNvGrpSpPr/>
          <p:nvPr/>
        </p:nvGrpSpPr>
        <p:grpSpPr>
          <a:xfrm rot="10800000">
            <a:off x="11801983" y="38276"/>
            <a:ext cx="352016" cy="6781736"/>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24" name="Google Shape;1624;p5"/>
          <p:cNvGrpSpPr/>
          <p:nvPr/>
        </p:nvGrpSpPr>
        <p:grpSpPr>
          <a:xfrm rot="10800000">
            <a:off x="10438095" y="38276"/>
            <a:ext cx="1521044" cy="6781736"/>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87" name="Google Shape;1687;p5"/>
          <p:cNvGrpSpPr/>
          <p:nvPr/>
        </p:nvGrpSpPr>
        <p:grpSpPr>
          <a:xfrm rot="10800000">
            <a:off x="10243269" y="38276"/>
            <a:ext cx="1326185" cy="6586909"/>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89" name="Google Shape;1789;p5"/>
          <p:cNvGrpSpPr/>
          <p:nvPr/>
        </p:nvGrpSpPr>
        <p:grpSpPr>
          <a:xfrm rot="10800000">
            <a:off x="10243269" y="38276"/>
            <a:ext cx="1521044" cy="6781736"/>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40" name="Google Shape;1840;p5"/>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33CB125-65C0-4C67-8B11-98B3266005CD}" type="slidenum">
              <a:rPr lang="en-IN" smtClean="0"/>
              <a:t>‹#›</a:t>
            </a:fld>
            <a:endParaRPr lang="en-IN"/>
          </a:p>
        </p:txBody>
      </p:sp>
    </p:spTree>
    <p:extLst>
      <p:ext uri="{BB962C8B-B14F-4D97-AF65-F5344CB8AC3E}">
        <p14:creationId xmlns:p14="http://schemas.microsoft.com/office/powerpoint/2010/main" val="806033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957733" y="985833"/>
            <a:ext cx="9014800" cy="11432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1843" name="Google Shape;1843;p6"/>
          <p:cNvSpPr txBox="1">
            <a:spLocks noGrp="1"/>
          </p:cNvSpPr>
          <p:nvPr>
            <p:ph type="body" idx="1"/>
          </p:nvPr>
        </p:nvSpPr>
        <p:spPr>
          <a:xfrm>
            <a:off x="957733" y="2350200"/>
            <a:ext cx="4323200" cy="41160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pPr lvl="0"/>
            <a:r>
              <a:rPr lang="en-US"/>
              <a:t>Click to edit Master text styles</a:t>
            </a:r>
          </a:p>
        </p:txBody>
      </p:sp>
      <p:sp>
        <p:nvSpPr>
          <p:cNvPr id="1844" name="Google Shape;1844;p6"/>
          <p:cNvSpPr txBox="1">
            <a:spLocks noGrp="1"/>
          </p:cNvSpPr>
          <p:nvPr>
            <p:ph type="body" idx="2"/>
          </p:nvPr>
        </p:nvSpPr>
        <p:spPr>
          <a:xfrm>
            <a:off x="5541428" y="2350200"/>
            <a:ext cx="4323200" cy="41160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pPr lvl="0"/>
            <a:r>
              <a:rPr lang="en-US"/>
              <a:t>Click to edit Master text styles</a:t>
            </a:r>
          </a:p>
        </p:txBody>
      </p:sp>
      <p:sp>
        <p:nvSpPr>
          <p:cNvPr id="1845" name="Google Shape;1845;p6"/>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33CB125-65C0-4C67-8B11-98B3266005CD}" type="slidenum">
              <a:rPr lang="en-IN" smtClean="0"/>
              <a:t>‹#›</a:t>
            </a:fld>
            <a:endParaRPr lang="en-IN"/>
          </a:p>
        </p:txBody>
      </p:sp>
      <p:grpSp>
        <p:nvGrpSpPr>
          <p:cNvPr id="1846" name="Google Shape;1846;p6"/>
          <p:cNvGrpSpPr/>
          <p:nvPr/>
        </p:nvGrpSpPr>
        <p:grpSpPr>
          <a:xfrm rot="10800000">
            <a:off x="11801983" y="38276"/>
            <a:ext cx="352016" cy="6781736"/>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04" name="Google Shape;1904;p6"/>
          <p:cNvGrpSpPr/>
          <p:nvPr/>
        </p:nvGrpSpPr>
        <p:grpSpPr>
          <a:xfrm rot="10800000">
            <a:off x="10438095" y="38276"/>
            <a:ext cx="1521044" cy="6781736"/>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67" name="Google Shape;1967;p6"/>
          <p:cNvGrpSpPr/>
          <p:nvPr/>
        </p:nvGrpSpPr>
        <p:grpSpPr>
          <a:xfrm rot="10800000">
            <a:off x="10243269" y="38276"/>
            <a:ext cx="1326185" cy="6586909"/>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69" name="Google Shape;2069;p6"/>
          <p:cNvGrpSpPr/>
          <p:nvPr/>
        </p:nvGrpSpPr>
        <p:grpSpPr>
          <a:xfrm rot="10800000">
            <a:off x="10243269" y="38276"/>
            <a:ext cx="1521044" cy="6781736"/>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036595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120"/>
        <p:cNvGrpSpPr/>
        <p:nvPr/>
      </p:nvGrpSpPr>
      <p:grpSpPr>
        <a:xfrm>
          <a:off x="0" y="0"/>
          <a:ext cx="0" cy="0"/>
          <a:chOff x="0" y="0"/>
          <a:chExt cx="0" cy="0"/>
        </a:xfrm>
      </p:grpSpPr>
      <p:sp>
        <p:nvSpPr>
          <p:cNvPr id="2121" name="Google Shape;2121;p7"/>
          <p:cNvSpPr txBox="1">
            <a:spLocks noGrp="1"/>
          </p:cNvSpPr>
          <p:nvPr>
            <p:ph type="title"/>
          </p:nvPr>
        </p:nvSpPr>
        <p:spPr>
          <a:xfrm>
            <a:off x="957733" y="985833"/>
            <a:ext cx="9014800" cy="1143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2122" name="Google Shape;2122;p7"/>
          <p:cNvSpPr txBox="1">
            <a:spLocks noGrp="1"/>
          </p:cNvSpPr>
          <p:nvPr>
            <p:ph type="body" idx="1"/>
          </p:nvPr>
        </p:nvSpPr>
        <p:spPr>
          <a:xfrm>
            <a:off x="957733" y="2340633"/>
            <a:ext cx="2905600" cy="41256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Click to edit Master text styles</a:t>
            </a:r>
          </a:p>
        </p:txBody>
      </p:sp>
      <p:sp>
        <p:nvSpPr>
          <p:cNvPr id="2123" name="Google Shape;2123;p7"/>
          <p:cNvSpPr txBox="1">
            <a:spLocks noGrp="1"/>
          </p:cNvSpPr>
          <p:nvPr>
            <p:ph type="body" idx="2"/>
          </p:nvPr>
        </p:nvSpPr>
        <p:spPr>
          <a:xfrm>
            <a:off x="4012351" y="2340633"/>
            <a:ext cx="2905600" cy="41256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Click to edit Master text styles</a:t>
            </a:r>
          </a:p>
        </p:txBody>
      </p:sp>
      <p:sp>
        <p:nvSpPr>
          <p:cNvPr id="2124" name="Google Shape;2124;p7"/>
          <p:cNvSpPr txBox="1">
            <a:spLocks noGrp="1"/>
          </p:cNvSpPr>
          <p:nvPr>
            <p:ph type="body" idx="3"/>
          </p:nvPr>
        </p:nvSpPr>
        <p:spPr>
          <a:xfrm>
            <a:off x="7066968" y="2340633"/>
            <a:ext cx="2905600" cy="41256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Click to edit Master text styles</a:t>
            </a:r>
          </a:p>
        </p:txBody>
      </p:sp>
      <p:sp>
        <p:nvSpPr>
          <p:cNvPr id="2125" name="Google Shape;2125;p7"/>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33CB125-65C0-4C67-8B11-98B3266005CD}" type="slidenum">
              <a:rPr lang="en-IN" smtClean="0"/>
              <a:t>‹#›</a:t>
            </a:fld>
            <a:endParaRPr lang="en-IN"/>
          </a:p>
        </p:txBody>
      </p:sp>
      <p:grpSp>
        <p:nvGrpSpPr>
          <p:cNvPr id="2126" name="Google Shape;2126;p7"/>
          <p:cNvGrpSpPr/>
          <p:nvPr/>
        </p:nvGrpSpPr>
        <p:grpSpPr>
          <a:xfrm rot="10800000">
            <a:off x="11801983" y="38276"/>
            <a:ext cx="352016" cy="6781736"/>
            <a:chOff x="5307800" y="238125"/>
            <a:chExt cx="271925" cy="5238750"/>
          </a:xfrm>
        </p:grpSpPr>
        <p:sp>
          <p:nvSpPr>
            <p:cNvPr id="2127" name="Google Shape;2127;p7"/>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8" name="Google Shape;2128;p7"/>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9" name="Google Shape;2129;p7"/>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0" name="Google Shape;2130;p7"/>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1" name="Google Shape;2131;p7"/>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2" name="Google Shape;2132;p7"/>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3" name="Google Shape;2133;p7"/>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4" name="Google Shape;2134;p7"/>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5" name="Google Shape;2135;p7"/>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6" name="Google Shape;2136;p7"/>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7" name="Google Shape;2137;p7"/>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8" name="Google Shape;2138;p7"/>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9" name="Google Shape;2139;p7"/>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0" name="Google Shape;2140;p7"/>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1" name="Google Shape;2141;p7"/>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2" name="Google Shape;2142;p7"/>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3" name="Google Shape;2143;p7"/>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4" name="Google Shape;2144;p7"/>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5" name="Google Shape;2145;p7"/>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6" name="Google Shape;2146;p7"/>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7" name="Google Shape;2147;p7"/>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8" name="Google Shape;2148;p7"/>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9" name="Google Shape;2149;p7"/>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0" name="Google Shape;2150;p7"/>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1" name="Google Shape;2151;p7"/>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2" name="Google Shape;2152;p7"/>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3" name="Google Shape;2153;p7"/>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4" name="Google Shape;2154;p7"/>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5" name="Google Shape;2155;p7"/>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6" name="Google Shape;2156;p7"/>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7" name="Google Shape;2157;p7"/>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8" name="Google Shape;2158;p7"/>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9" name="Google Shape;2159;p7"/>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0" name="Google Shape;2160;p7"/>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1" name="Google Shape;2161;p7"/>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2" name="Google Shape;2162;p7"/>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3" name="Google Shape;2163;p7"/>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4" name="Google Shape;2164;p7"/>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5" name="Google Shape;2165;p7"/>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6" name="Google Shape;2166;p7"/>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7" name="Google Shape;2167;p7"/>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8" name="Google Shape;2168;p7"/>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9" name="Google Shape;2169;p7"/>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0" name="Google Shape;2170;p7"/>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1" name="Google Shape;2171;p7"/>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2" name="Google Shape;2172;p7"/>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3" name="Google Shape;2173;p7"/>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4" name="Google Shape;2174;p7"/>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5" name="Google Shape;2175;p7"/>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6" name="Google Shape;2176;p7"/>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7" name="Google Shape;2177;p7"/>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8" name="Google Shape;2178;p7"/>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9" name="Google Shape;2179;p7"/>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0" name="Google Shape;2180;p7"/>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1" name="Google Shape;2181;p7"/>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2" name="Google Shape;2182;p7"/>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3" name="Google Shape;2183;p7"/>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84" name="Google Shape;2184;p7"/>
          <p:cNvGrpSpPr/>
          <p:nvPr/>
        </p:nvGrpSpPr>
        <p:grpSpPr>
          <a:xfrm rot="10800000">
            <a:off x="10438095" y="38276"/>
            <a:ext cx="1521044" cy="6781736"/>
            <a:chOff x="5458325" y="238125"/>
            <a:chExt cx="1174975" cy="5238750"/>
          </a:xfrm>
        </p:grpSpPr>
        <p:sp>
          <p:nvSpPr>
            <p:cNvPr id="2185" name="Google Shape;2185;p7"/>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6" name="Google Shape;2186;p7"/>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7" name="Google Shape;2187;p7"/>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8" name="Google Shape;2188;p7"/>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9" name="Google Shape;2189;p7"/>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0" name="Google Shape;2190;p7"/>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1" name="Google Shape;2191;p7"/>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2" name="Google Shape;2192;p7"/>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3" name="Google Shape;2193;p7"/>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4" name="Google Shape;2194;p7"/>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5" name="Google Shape;2195;p7"/>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6" name="Google Shape;2196;p7"/>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7" name="Google Shape;2197;p7"/>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8" name="Google Shape;2198;p7"/>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9" name="Google Shape;2199;p7"/>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0" name="Google Shape;2200;p7"/>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1" name="Google Shape;2201;p7"/>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2" name="Google Shape;2202;p7"/>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3" name="Google Shape;2203;p7"/>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4" name="Google Shape;2204;p7"/>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5" name="Google Shape;2205;p7"/>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6" name="Google Shape;2206;p7"/>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7" name="Google Shape;2207;p7"/>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8" name="Google Shape;2208;p7"/>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9" name="Google Shape;2209;p7"/>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0" name="Google Shape;2210;p7"/>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1" name="Google Shape;2211;p7"/>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2" name="Google Shape;2212;p7"/>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3" name="Google Shape;2213;p7"/>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4" name="Google Shape;2214;p7"/>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5" name="Google Shape;2215;p7"/>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6" name="Google Shape;2216;p7"/>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7" name="Google Shape;2217;p7"/>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8" name="Google Shape;2218;p7"/>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9" name="Google Shape;2219;p7"/>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0" name="Google Shape;2220;p7"/>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1" name="Google Shape;2221;p7"/>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2" name="Google Shape;2222;p7"/>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3" name="Google Shape;2223;p7"/>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4" name="Google Shape;2224;p7"/>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5" name="Google Shape;2225;p7"/>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6" name="Google Shape;2226;p7"/>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7" name="Google Shape;2227;p7"/>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8" name="Google Shape;2228;p7"/>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9" name="Google Shape;2229;p7"/>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0" name="Google Shape;2230;p7"/>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1" name="Google Shape;2231;p7"/>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2" name="Google Shape;2232;p7"/>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3" name="Google Shape;2233;p7"/>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4" name="Google Shape;2234;p7"/>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5" name="Google Shape;2235;p7"/>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6" name="Google Shape;2236;p7"/>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7" name="Google Shape;2237;p7"/>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8" name="Google Shape;2238;p7"/>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9" name="Google Shape;2239;p7"/>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0" name="Google Shape;2240;p7"/>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1" name="Google Shape;2241;p7"/>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2" name="Google Shape;2242;p7"/>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3" name="Google Shape;2243;p7"/>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4" name="Google Shape;2244;p7"/>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5" name="Google Shape;2245;p7"/>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6" name="Google Shape;2246;p7"/>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47" name="Google Shape;2247;p7"/>
          <p:cNvGrpSpPr/>
          <p:nvPr/>
        </p:nvGrpSpPr>
        <p:grpSpPr>
          <a:xfrm rot="10800000">
            <a:off x="10243269" y="38276"/>
            <a:ext cx="1326185" cy="6586909"/>
            <a:chOff x="5759350" y="388625"/>
            <a:chExt cx="1024450" cy="5088250"/>
          </a:xfrm>
        </p:grpSpPr>
        <p:sp>
          <p:nvSpPr>
            <p:cNvPr id="2248" name="Google Shape;2248;p7"/>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9" name="Google Shape;2249;p7"/>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0" name="Google Shape;2250;p7"/>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1" name="Google Shape;2251;p7"/>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2" name="Google Shape;2252;p7"/>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3" name="Google Shape;2253;p7"/>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4" name="Google Shape;2254;p7"/>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5" name="Google Shape;2255;p7"/>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6" name="Google Shape;2256;p7"/>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7" name="Google Shape;2257;p7"/>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8" name="Google Shape;2258;p7"/>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9" name="Google Shape;2259;p7"/>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0" name="Google Shape;2260;p7"/>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1" name="Google Shape;2261;p7"/>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2" name="Google Shape;2262;p7"/>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3" name="Google Shape;2263;p7"/>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4" name="Google Shape;2264;p7"/>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5" name="Google Shape;2265;p7"/>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6" name="Google Shape;2266;p7"/>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7" name="Google Shape;2267;p7"/>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8" name="Google Shape;2268;p7"/>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9" name="Google Shape;2269;p7"/>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0" name="Google Shape;2270;p7"/>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1" name="Google Shape;2271;p7"/>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2" name="Google Shape;2272;p7"/>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3" name="Google Shape;2273;p7"/>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4" name="Google Shape;2274;p7"/>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5" name="Google Shape;2275;p7"/>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6" name="Google Shape;2276;p7"/>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7" name="Google Shape;2277;p7"/>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8" name="Google Shape;2278;p7"/>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9" name="Google Shape;2279;p7"/>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0" name="Google Shape;2280;p7"/>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1" name="Google Shape;2281;p7"/>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2" name="Google Shape;2282;p7"/>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3" name="Google Shape;2283;p7"/>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4" name="Google Shape;2284;p7"/>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5" name="Google Shape;2285;p7"/>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6" name="Google Shape;2286;p7"/>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7" name="Google Shape;2287;p7"/>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8" name="Google Shape;2288;p7"/>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9" name="Google Shape;2289;p7"/>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0" name="Google Shape;2290;p7"/>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1" name="Google Shape;2291;p7"/>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2" name="Google Shape;2292;p7"/>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3" name="Google Shape;2293;p7"/>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4" name="Google Shape;2294;p7"/>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5" name="Google Shape;2295;p7"/>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6" name="Google Shape;2296;p7"/>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7" name="Google Shape;2297;p7"/>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8" name="Google Shape;2298;p7"/>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9" name="Google Shape;2299;p7"/>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0" name="Google Shape;2300;p7"/>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1" name="Google Shape;2301;p7"/>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2" name="Google Shape;2302;p7"/>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3" name="Google Shape;2303;p7"/>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4" name="Google Shape;2304;p7"/>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5" name="Google Shape;2305;p7"/>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6" name="Google Shape;2306;p7"/>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7" name="Google Shape;2307;p7"/>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8" name="Google Shape;2308;p7"/>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9" name="Google Shape;2309;p7"/>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0" name="Google Shape;2310;p7"/>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1" name="Google Shape;2311;p7"/>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2" name="Google Shape;2312;p7"/>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3" name="Google Shape;2313;p7"/>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4" name="Google Shape;2314;p7"/>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5" name="Google Shape;2315;p7"/>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6" name="Google Shape;2316;p7"/>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7" name="Google Shape;2317;p7"/>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8" name="Google Shape;2318;p7"/>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9" name="Google Shape;2319;p7"/>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0" name="Google Shape;2320;p7"/>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1" name="Google Shape;2321;p7"/>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2" name="Google Shape;2322;p7"/>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3" name="Google Shape;2323;p7"/>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4" name="Google Shape;2324;p7"/>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5" name="Google Shape;2325;p7"/>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6" name="Google Shape;2326;p7"/>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7" name="Google Shape;2327;p7"/>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8" name="Google Shape;2328;p7"/>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9" name="Google Shape;2329;p7"/>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0" name="Google Shape;2330;p7"/>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1" name="Google Shape;2331;p7"/>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2" name="Google Shape;2332;p7"/>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3" name="Google Shape;2333;p7"/>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4" name="Google Shape;2334;p7"/>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5" name="Google Shape;2335;p7"/>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6" name="Google Shape;2336;p7"/>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7" name="Google Shape;2337;p7"/>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8" name="Google Shape;2338;p7"/>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9" name="Google Shape;2339;p7"/>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0" name="Google Shape;2340;p7"/>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1" name="Google Shape;2341;p7"/>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2" name="Google Shape;2342;p7"/>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3" name="Google Shape;2343;p7"/>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4" name="Google Shape;2344;p7"/>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5" name="Google Shape;2345;p7"/>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6" name="Google Shape;2346;p7"/>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7" name="Google Shape;2347;p7"/>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8" name="Google Shape;2348;p7"/>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49" name="Google Shape;2349;p7"/>
          <p:cNvGrpSpPr/>
          <p:nvPr/>
        </p:nvGrpSpPr>
        <p:grpSpPr>
          <a:xfrm rot="10800000">
            <a:off x="10243269" y="38276"/>
            <a:ext cx="1521044" cy="6781736"/>
            <a:chOff x="5608825" y="238125"/>
            <a:chExt cx="1174975" cy="5238750"/>
          </a:xfrm>
        </p:grpSpPr>
        <p:sp>
          <p:nvSpPr>
            <p:cNvPr id="2350" name="Google Shape;2350;p7"/>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1" name="Google Shape;2351;p7"/>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2" name="Google Shape;2352;p7"/>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3" name="Google Shape;2353;p7"/>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4" name="Google Shape;2354;p7"/>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5" name="Google Shape;2355;p7"/>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6" name="Google Shape;2356;p7"/>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7" name="Google Shape;2357;p7"/>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8" name="Google Shape;2358;p7"/>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9" name="Google Shape;2359;p7"/>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0" name="Google Shape;2360;p7"/>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1" name="Google Shape;2361;p7"/>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2" name="Google Shape;2362;p7"/>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3" name="Google Shape;2363;p7"/>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4" name="Google Shape;2364;p7"/>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5" name="Google Shape;2365;p7"/>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6" name="Google Shape;2366;p7"/>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7" name="Google Shape;2367;p7"/>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8" name="Google Shape;2368;p7"/>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9" name="Google Shape;2369;p7"/>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0" name="Google Shape;2370;p7"/>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1" name="Google Shape;2371;p7"/>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2" name="Google Shape;2372;p7"/>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3" name="Google Shape;2373;p7"/>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4" name="Google Shape;2374;p7"/>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5" name="Google Shape;2375;p7"/>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6" name="Google Shape;2376;p7"/>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7" name="Google Shape;2377;p7"/>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8" name="Google Shape;2378;p7"/>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9" name="Google Shape;2379;p7"/>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0" name="Google Shape;2380;p7"/>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1" name="Google Shape;2381;p7"/>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2" name="Google Shape;2382;p7"/>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3" name="Google Shape;2383;p7"/>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4" name="Google Shape;2384;p7"/>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5" name="Google Shape;2385;p7"/>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6" name="Google Shape;2386;p7"/>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7" name="Google Shape;2387;p7"/>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8" name="Google Shape;2388;p7"/>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9" name="Google Shape;2389;p7"/>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0" name="Google Shape;2390;p7"/>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1" name="Google Shape;2391;p7"/>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2" name="Google Shape;2392;p7"/>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3" name="Google Shape;2393;p7"/>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4" name="Google Shape;2394;p7"/>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5" name="Google Shape;2395;p7"/>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6" name="Google Shape;2396;p7"/>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7" name="Google Shape;2397;p7"/>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8" name="Google Shape;2398;p7"/>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9" name="Google Shape;2399;p7"/>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241726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77"/>
        <p:cNvGrpSpPr/>
        <p:nvPr/>
      </p:nvGrpSpPr>
      <p:grpSpPr>
        <a:xfrm>
          <a:off x="0" y="0"/>
          <a:ext cx="0" cy="0"/>
          <a:chOff x="0" y="0"/>
          <a:chExt cx="0" cy="0"/>
        </a:xfrm>
      </p:grpSpPr>
      <p:sp>
        <p:nvSpPr>
          <p:cNvPr id="2678" name="Google Shape;2678;p9"/>
          <p:cNvSpPr txBox="1">
            <a:spLocks noGrp="1"/>
          </p:cNvSpPr>
          <p:nvPr>
            <p:ph type="body" idx="1"/>
          </p:nvPr>
        </p:nvSpPr>
        <p:spPr>
          <a:xfrm>
            <a:off x="833233" y="5570267"/>
            <a:ext cx="9012400" cy="692800"/>
          </a:xfrm>
          <a:prstGeom prst="rect">
            <a:avLst/>
          </a:prstGeom>
        </p:spPr>
        <p:txBody>
          <a:bodyPr spcFirstLastPara="1" wrap="square" lIns="91425" tIns="91425" rIns="91425" bIns="91425" anchor="t" anchorCtr="0">
            <a:noAutofit/>
          </a:bodyPr>
          <a:lstStyle>
            <a:lvl1pPr marL="609585" lvl="0" indent="-304792">
              <a:spcBef>
                <a:spcPts val="480"/>
              </a:spcBef>
              <a:spcAft>
                <a:spcPts val="0"/>
              </a:spcAft>
              <a:buSzPts val="1800"/>
              <a:buNone/>
              <a:defRPr sz="2400"/>
            </a:lvl1pPr>
          </a:lstStyle>
          <a:p>
            <a:pPr lvl="0"/>
            <a:r>
              <a:rPr lang="en-US"/>
              <a:t>Click to edit Master text styles</a:t>
            </a:r>
          </a:p>
        </p:txBody>
      </p:sp>
      <p:sp>
        <p:nvSpPr>
          <p:cNvPr id="2679" name="Google Shape;2679;p9"/>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33CB125-65C0-4C67-8B11-98B3266005CD}" type="slidenum">
              <a:rPr lang="en-IN" smtClean="0"/>
              <a:t>‹#›</a:t>
            </a:fld>
            <a:endParaRPr lang="en-IN"/>
          </a:p>
        </p:txBody>
      </p:sp>
      <p:grpSp>
        <p:nvGrpSpPr>
          <p:cNvPr id="2680" name="Google Shape;2680;p9"/>
          <p:cNvGrpSpPr/>
          <p:nvPr/>
        </p:nvGrpSpPr>
        <p:grpSpPr>
          <a:xfrm rot="10800000">
            <a:off x="11801983" y="38276"/>
            <a:ext cx="352016" cy="6781736"/>
            <a:chOff x="5307800" y="238125"/>
            <a:chExt cx="271925" cy="5238750"/>
          </a:xfrm>
        </p:grpSpPr>
        <p:sp>
          <p:nvSpPr>
            <p:cNvPr id="2681" name="Google Shape;2681;p9"/>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2" name="Google Shape;2682;p9"/>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3" name="Google Shape;2683;p9"/>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4" name="Google Shape;2684;p9"/>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5" name="Google Shape;2685;p9"/>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6" name="Google Shape;2686;p9"/>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7" name="Google Shape;2687;p9"/>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8" name="Google Shape;2688;p9"/>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9" name="Google Shape;2689;p9"/>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0" name="Google Shape;2690;p9"/>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1" name="Google Shape;2691;p9"/>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2" name="Google Shape;2692;p9"/>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3" name="Google Shape;2693;p9"/>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4" name="Google Shape;2694;p9"/>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5" name="Google Shape;2695;p9"/>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6" name="Google Shape;2696;p9"/>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7" name="Google Shape;2697;p9"/>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8" name="Google Shape;2698;p9"/>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9" name="Google Shape;2699;p9"/>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0" name="Google Shape;2700;p9"/>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1" name="Google Shape;2701;p9"/>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2" name="Google Shape;2702;p9"/>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3" name="Google Shape;2703;p9"/>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4" name="Google Shape;2704;p9"/>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5" name="Google Shape;2705;p9"/>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6" name="Google Shape;2706;p9"/>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7" name="Google Shape;2707;p9"/>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8" name="Google Shape;2708;p9"/>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9" name="Google Shape;2709;p9"/>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0" name="Google Shape;2710;p9"/>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1" name="Google Shape;2711;p9"/>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2" name="Google Shape;2712;p9"/>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3" name="Google Shape;2713;p9"/>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4" name="Google Shape;2714;p9"/>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5" name="Google Shape;2715;p9"/>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6" name="Google Shape;2716;p9"/>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7" name="Google Shape;2717;p9"/>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8" name="Google Shape;2718;p9"/>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9" name="Google Shape;2719;p9"/>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0" name="Google Shape;2720;p9"/>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1" name="Google Shape;2721;p9"/>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2" name="Google Shape;2722;p9"/>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3" name="Google Shape;2723;p9"/>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4" name="Google Shape;2724;p9"/>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5" name="Google Shape;2725;p9"/>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6" name="Google Shape;2726;p9"/>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7" name="Google Shape;2727;p9"/>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8" name="Google Shape;2728;p9"/>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9" name="Google Shape;2729;p9"/>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0" name="Google Shape;2730;p9"/>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1" name="Google Shape;2731;p9"/>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2" name="Google Shape;2732;p9"/>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3" name="Google Shape;2733;p9"/>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4" name="Google Shape;2734;p9"/>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5" name="Google Shape;2735;p9"/>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6" name="Google Shape;2736;p9"/>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7" name="Google Shape;2737;p9"/>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38" name="Google Shape;2738;p9"/>
          <p:cNvGrpSpPr/>
          <p:nvPr/>
        </p:nvGrpSpPr>
        <p:grpSpPr>
          <a:xfrm rot="10800000">
            <a:off x="10438095" y="38276"/>
            <a:ext cx="1521044" cy="6781736"/>
            <a:chOff x="5458325" y="238125"/>
            <a:chExt cx="1174975" cy="5238750"/>
          </a:xfrm>
        </p:grpSpPr>
        <p:sp>
          <p:nvSpPr>
            <p:cNvPr id="2739" name="Google Shape;2739;p9"/>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0" name="Google Shape;2740;p9"/>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1" name="Google Shape;2741;p9"/>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2" name="Google Shape;2742;p9"/>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3" name="Google Shape;2743;p9"/>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4" name="Google Shape;2744;p9"/>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5" name="Google Shape;2745;p9"/>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6" name="Google Shape;2746;p9"/>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7" name="Google Shape;2747;p9"/>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8" name="Google Shape;2748;p9"/>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9" name="Google Shape;2749;p9"/>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0" name="Google Shape;2750;p9"/>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1" name="Google Shape;2751;p9"/>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2" name="Google Shape;2752;p9"/>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3" name="Google Shape;2753;p9"/>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4" name="Google Shape;2754;p9"/>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5" name="Google Shape;2755;p9"/>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6" name="Google Shape;2756;p9"/>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7" name="Google Shape;2757;p9"/>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8" name="Google Shape;2758;p9"/>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9" name="Google Shape;2759;p9"/>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0" name="Google Shape;2760;p9"/>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1" name="Google Shape;2761;p9"/>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2" name="Google Shape;2762;p9"/>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3" name="Google Shape;2763;p9"/>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4" name="Google Shape;2764;p9"/>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5" name="Google Shape;2765;p9"/>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6" name="Google Shape;2766;p9"/>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7" name="Google Shape;2767;p9"/>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8" name="Google Shape;2768;p9"/>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9" name="Google Shape;2769;p9"/>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0" name="Google Shape;2770;p9"/>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1" name="Google Shape;2771;p9"/>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2" name="Google Shape;2772;p9"/>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3" name="Google Shape;2773;p9"/>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4" name="Google Shape;2774;p9"/>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5" name="Google Shape;2775;p9"/>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6" name="Google Shape;2776;p9"/>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7" name="Google Shape;2777;p9"/>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8" name="Google Shape;2778;p9"/>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9" name="Google Shape;2779;p9"/>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0" name="Google Shape;2780;p9"/>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1" name="Google Shape;2781;p9"/>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2" name="Google Shape;2782;p9"/>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3" name="Google Shape;2783;p9"/>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4" name="Google Shape;2784;p9"/>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5" name="Google Shape;2785;p9"/>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6" name="Google Shape;2786;p9"/>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7" name="Google Shape;2787;p9"/>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8" name="Google Shape;2788;p9"/>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9" name="Google Shape;2789;p9"/>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0" name="Google Shape;2790;p9"/>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1" name="Google Shape;2791;p9"/>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2" name="Google Shape;2792;p9"/>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3" name="Google Shape;2793;p9"/>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4" name="Google Shape;2794;p9"/>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5" name="Google Shape;2795;p9"/>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6" name="Google Shape;2796;p9"/>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7" name="Google Shape;2797;p9"/>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8" name="Google Shape;2798;p9"/>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9" name="Google Shape;2799;p9"/>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0" name="Google Shape;2800;p9"/>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1" name="Google Shape;2801;p9"/>
          <p:cNvGrpSpPr/>
          <p:nvPr/>
        </p:nvGrpSpPr>
        <p:grpSpPr>
          <a:xfrm rot="10800000">
            <a:off x="10243269" y="38276"/>
            <a:ext cx="1326185" cy="6586909"/>
            <a:chOff x="5759350" y="388625"/>
            <a:chExt cx="1024450" cy="5088250"/>
          </a:xfrm>
        </p:grpSpPr>
        <p:sp>
          <p:nvSpPr>
            <p:cNvPr id="2802" name="Google Shape;2802;p9"/>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3" name="Google Shape;2803;p9"/>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4" name="Google Shape;2804;p9"/>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5" name="Google Shape;2805;p9"/>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6" name="Google Shape;2806;p9"/>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7" name="Google Shape;2807;p9"/>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8" name="Google Shape;2808;p9"/>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9" name="Google Shape;2809;p9"/>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0" name="Google Shape;2810;p9"/>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1" name="Google Shape;2811;p9"/>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2" name="Google Shape;2812;p9"/>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3" name="Google Shape;2813;p9"/>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4" name="Google Shape;2814;p9"/>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5" name="Google Shape;2815;p9"/>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6" name="Google Shape;2816;p9"/>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7" name="Google Shape;2817;p9"/>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8" name="Google Shape;2818;p9"/>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9" name="Google Shape;2819;p9"/>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0" name="Google Shape;2820;p9"/>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1" name="Google Shape;2821;p9"/>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2" name="Google Shape;2822;p9"/>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3" name="Google Shape;2823;p9"/>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4" name="Google Shape;2824;p9"/>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5" name="Google Shape;2825;p9"/>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6" name="Google Shape;2826;p9"/>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7" name="Google Shape;2827;p9"/>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8" name="Google Shape;2828;p9"/>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9" name="Google Shape;2829;p9"/>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0" name="Google Shape;2830;p9"/>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1" name="Google Shape;2831;p9"/>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2" name="Google Shape;2832;p9"/>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3" name="Google Shape;2833;p9"/>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4" name="Google Shape;2834;p9"/>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5" name="Google Shape;2835;p9"/>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6" name="Google Shape;2836;p9"/>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7" name="Google Shape;2837;p9"/>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8" name="Google Shape;2838;p9"/>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9" name="Google Shape;2839;p9"/>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0" name="Google Shape;2840;p9"/>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1" name="Google Shape;2841;p9"/>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2" name="Google Shape;2842;p9"/>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3" name="Google Shape;2843;p9"/>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4" name="Google Shape;2844;p9"/>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5" name="Google Shape;2845;p9"/>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6" name="Google Shape;2846;p9"/>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7" name="Google Shape;2847;p9"/>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8" name="Google Shape;2848;p9"/>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9" name="Google Shape;2849;p9"/>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0" name="Google Shape;2850;p9"/>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1" name="Google Shape;2851;p9"/>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2" name="Google Shape;2852;p9"/>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3" name="Google Shape;2853;p9"/>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4" name="Google Shape;2854;p9"/>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5" name="Google Shape;2855;p9"/>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6" name="Google Shape;2856;p9"/>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7" name="Google Shape;2857;p9"/>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8" name="Google Shape;2858;p9"/>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9" name="Google Shape;2859;p9"/>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0" name="Google Shape;2860;p9"/>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1" name="Google Shape;2861;p9"/>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2" name="Google Shape;2862;p9"/>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3" name="Google Shape;2863;p9"/>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4" name="Google Shape;2864;p9"/>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5" name="Google Shape;2865;p9"/>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6" name="Google Shape;2866;p9"/>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7" name="Google Shape;2867;p9"/>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8" name="Google Shape;2868;p9"/>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9" name="Google Shape;2869;p9"/>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0" name="Google Shape;2870;p9"/>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1" name="Google Shape;2871;p9"/>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2" name="Google Shape;2872;p9"/>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3" name="Google Shape;2873;p9"/>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4" name="Google Shape;2874;p9"/>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5" name="Google Shape;2875;p9"/>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6" name="Google Shape;2876;p9"/>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7" name="Google Shape;2877;p9"/>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8" name="Google Shape;2878;p9"/>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9" name="Google Shape;2879;p9"/>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0" name="Google Shape;2880;p9"/>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1" name="Google Shape;2881;p9"/>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2" name="Google Shape;2882;p9"/>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3" name="Google Shape;2883;p9"/>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4" name="Google Shape;2884;p9"/>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5" name="Google Shape;2885;p9"/>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6" name="Google Shape;2886;p9"/>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7" name="Google Shape;2887;p9"/>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8" name="Google Shape;2888;p9"/>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9" name="Google Shape;2889;p9"/>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0" name="Google Shape;2890;p9"/>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1" name="Google Shape;2891;p9"/>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2" name="Google Shape;2892;p9"/>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3" name="Google Shape;2893;p9"/>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4" name="Google Shape;2894;p9"/>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5" name="Google Shape;2895;p9"/>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6" name="Google Shape;2896;p9"/>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7" name="Google Shape;2897;p9"/>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8" name="Google Shape;2898;p9"/>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9" name="Google Shape;2899;p9"/>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0" name="Google Shape;2900;p9"/>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1" name="Google Shape;2901;p9"/>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2" name="Google Shape;2902;p9"/>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03" name="Google Shape;2903;p9"/>
          <p:cNvGrpSpPr/>
          <p:nvPr/>
        </p:nvGrpSpPr>
        <p:grpSpPr>
          <a:xfrm rot="10800000">
            <a:off x="10243269" y="38276"/>
            <a:ext cx="1521044" cy="6781736"/>
            <a:chOff x="5608825" y="238125"/>
            <a:chExt cx="1174975" cy="5238750"/>
          </a:xfrm>
        </p:grpSpPr>
        <p:sp>
          <p:nvSpPr>
            <p:cNvPr id="2904" name="Google Shape;2904;p9"/>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5" name="Google Shape;2905;p9"/>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6" name="Google Shape;2906;p9"/>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7" name="Google Shape;2907;p9"/>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8" name="Google Shape;2908;p9"/>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9" name="Google Shape;2909;p9"/>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0" name="Google Shape;2910;p9"/>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1" name="Google Shape;2911;p9"/>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2" name="Google Shape;2912;p9"/>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3" name="Google Shape;2913;p9"/>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4" name="Google Shape;2914;p9"/>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5" name="Google Shape;2915;p9"/>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6" name="Google Shape;2916;p9"/>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7" name="Google Shape;2917;p9"/>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8" name="Google Shape;2918;p9"/>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9" name="Google Shape;2919;p9"/>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0" name="Google Shape;2920;p9"/>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1" name="Google Shape;2921;p9"/>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2" name="Google Shape;2922;p9"/>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3" name="Google Shape;2923;p9"/>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4" name="Google Shape;2924;p9"/>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5" name="Google Shape;2925;p9"/>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6" name="Google Shape;2926;p9"/>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7" name="Google Shape;2927;p9"/>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8" name="Google Shape;2928;p9"/>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9" name="Google Shape;2929;p9"/>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0" name="Google Shape;2930;p9"/>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1" name="Google Shape;2931;p9"/>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2" name="Google Shape;2932;p9"/>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3" name="Google Shape;2933;p9"/>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4" name="Google Shape;2934;p9"/>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5" name="Google Shape;2935;p9"/>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6" name="Google Shape;2936;p9"/>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7" name="Google Shape;2937;p9"/>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8" name="Google Shape;2938;p9"/>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9" name="Google Shape;2939;p9"/>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0" name="Google Shape;2940;p9"/>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1" name="Google Shape;2941;p9"/>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2" name="Google Shape;2942;p9"/>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3" name="Google Shape;2943;p9"/>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4" name="Google Shape;2944;p9"/>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5" name="Google Shape;2945;p9"/>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6" name="Google Shape;2946;p9"/>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7" name="Google Shape;2947;p9"/>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8" name="Google Shape;2948;p9"/>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9" name="Google Shape;2949;p9"/>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0" name="Google Shape;2950;p9"/>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1" name="Google Shape;2951;p9"/>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2" name="Google Shape;2952;p9"/>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3" name="Google Shape;2953;p9"/>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643849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dark">
  <p:cSld name="Blank dark">
    <p:bg>
      <p:bgPr>
        <a:solidFill>
          <a:schemeClr val="accent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11801983" y="38276"/>
            <a:ext cx="352016" cy="6781736"/>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89" name="Google Shape;3289;p11"/>
          <p:cNvGrpSpPr/>
          <p:nvPr/>
        </p:nvGrpSpPr>
        <p:grpSpPr>
          <a:xfrm rot="10800000">
            <a:off x="10438095" y="38276"/>
            <a:ext cx="1521044" cy="6781736"/>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52" name="Google Shape;3352;p11"/>
          <p:cNvGrpSpPr/>
          <p:nvPr/>
        </p:nvGrpSpPr>
        <p:grpSpPr>
          <a:xfrm rot="10800000">
            <a:off x="10243269" y="38276"/>
            <a:ext cx="1326185" cy="6586909"/>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54" name="Google Shape;3454;p11"/>
          <p:cNvGrpSpPr/>
          <p:nvPr/>
        </p:nvGrpSpPr>
        <p:grpSpPr>
          <a:xfrm rot="10800000">
            <a:off x="10243269" y="38276"/>
            <a:ext cx="1521044" cy="6781736"/>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505" name="Google Shape;3505;p11"/>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fld id="{033CB125-65C0-4C67-8B11-98B3266005CD}" type="slidenum">
              <a:rPr lang="en-IN" smtClean="0"/>
              <a:t>‹#›</a:t>
            </a:fld>
            <a:endParaRPr lang="en-IN"/>
          </a:p>
        </p:txBody>
      </p:sp>
    </p:spTree>
    <p:extLst>
      <p:ext uri="{BB962C8B-B14F-4D97-AF65-F5344CB8AC3E}">
        <p14:creationId xmlns:p14="http://schemas.microsoft.com/office/powerpoint/2010/main" val="1039229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7733" y="985833"/>
            <a:ext cx="9014800" cy="1143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957733" y="2311400"/>
            <a:ext cx="9014800" cy="39740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122041" y="6293601"/>
            <a:ext cx="731600" cy="524800"/>
          </a:xfrm>
          <a:prstGeom prst="rect">
            <a:avLst/>
          </a:prstGeom>
          <a:noFill/>
          <a:ln>
            <a:noFill/>
          </a:ln>
        </p:spPr>
        <p:txBody>
          <a:bodyPr spcFirstLastPara="1" wrap="square" lIns="91425" tIns="91425" rIns="91425" bIns="91425" anchor="ctr" anchorCtr="0">
            <a:noAutofit/>
          </a:bodyPr>
          <a:lstStyle>
            <a:lvl1pPr lvl="0">
              <a:buNone/>
              <a:defRPr sz="1600">
                <a:solidFill>
                  <a:schemeClr val="dk2"/>
                </a:solidFill>
                <a:latin typeface="Dosis ExtraLight"/>
                <a:ea typeface="Dosis ExtraLight"/>
                <a:cs typeface="Dosis ExtraLight"/>
                <a:sym typeface="Dosis ExtraLight"/>
              </a:defRPr>
            </a:lvl1pPr>
            <a:lvl2pPr lvl="1">
              <a:buNone/>
              <a:defRPr sz="1600">
                <a:solidFill>
                  <a:schemeClr val="dk2"/>
                </a:solidFill>
                <a:latin typeface="Dosis ExtraLight"/>
                <a:ea typeface="Dosis ExtraLight"/>
                <a:cs typeface="Dosis ExtraLight"/>
                <a:sym typeface="Dosis ExtraLight"/>
              </a:defRPr>
            </a:lvl2pPr>
            <a:lvl3pPr lvl="2">
              <a:buNone/>
              <a:defRPr sz="1600">
                <a:solidFill>
                  <a:schemeClr val="dk2"/>
                </a:solidFill>
                <a:latin typeface="Dosis ExtraLight"/>
                <a:ea typeface="Dosis ExtraLight"/>
                <a:cs typeface="Dosis ExtraLight"/>
                <a:sym typeface="Dosis ExtraLight"/>
              </a:defRPr>
            </a:lvl3pPr>
            <a:lvl4pPr lvl="3">
              <a:buNone/>
              <a:defRPr sz="1600">
                <a:solidFill>
                  <a:schemeClr val="dk2"/>
                </a:solidFill>
                <a:latin typeface="Dosis ExtraLight"/>
                <a:ea typeface="Dosis ExtraLight"/>
                <a:cs typeface="Dosis ExtraLight"/>
                <a:sym typeface="Dosis ExtraLight"/>
              </a:defRPr>
            </a:lvl4pPr>
            <a:lvl5pPr lvl="4">
              <a:buNone/>
              <a:defRPr sz="1600">
                <a:solidFill>
                  <a:schemeClr val="dk2"/>
                </a:solidFill>
                <a:latin typeface="Dosis ExtraLight"/>
                <a:ea typeface="Dosis ExtraLight"/>
                <a:cs typeface="Dosis ExtraLight"/>
                <a:sym typeface="Dosis ExtraLight"/>
              </a:defRPr>
            </a:lvl5pPr>
            <a:lvl6pPr lvl="5">
              <a:buNone/>
              <a:defRPr sz="1600">
                <a:solidFill>
                  <a:schemeClr val="dk2"/>
                </a:solidFill>
                <a:latin typeface="Dosis ExtraLight"/>
                <a:ea typeface="Dosis ExtraLight"/>
                <a:cs typeface="Dosis ExtraLight"/>
                <a:sym typeface="Dosis ExtraLight"/>
              </a:defRPr>
            </a:lvl6pPr>
            <a:lvl7pPr lvl="6">
              <a:buNone/>
              <a:defRPr sz="1600">
                <a:solidFill>
                  <a:schemeClr val="dk2"/>
                </a:solidFill>
                <a:latin typeface="Dosis ExtraLight"/>
                <a:ea typeface="Dosis ExtraLight"/>
                <a:cs typeface="Dosis ExtraLight"/>
                <a:sym typeface="Dosis ExtraLight"/>
              </a:defRPr>
            </a:lvl7pPr>
            <a:lvl8pPr lvl="7">
              <a:buNone/>
              <a:defRPr sz="1600">
                <a:solidFill>
                  <a:schemeClr val="dk2"/>
                </a:solidFill>
                <a:latin typeface="Dosis ExtraLight"/>
                <a:ea typeface="Dosis ExtraLight"/>
                <a:cs typeface="Dosis ExtraLight"/>
                <a:sym typeface="Dosis ExtraLight"/>
              </a:defRPr>
            </a:lvl8pPr>
            <a:lvl9pPr lvl="8">
              <a:buNone/>
              <a:defRPr sz="1600">
                <a:solidFill>
                  <a:schemeClr val="dk2"/>
                </a:solidFill>
                <a:latin typeface="Dosis ExtraLight"/>
                <a:ea typeface="Dosis ExtraLight"/>
                <a:cs typeface="Dosis ExtraLight"/>
                <a:sym typeface="Dosis ExtraLight"/>
              </a:defRPr>
            </a:lvl9pPr>
          </a:lstStyle>
          <a:p>
            <a:fld id="{033CB125-65C0-4C67-8B11-98B3266005CD}" type="slidenum">
              <a:rPr lang="en-IN" smtClean="0"/>
              <a:t>‹#›</a:t>
            </a:fld>
            <a:endParaRPr lang="en-IN"/>
          </a:p>
        </p:txBody>
      </p:sp>
    </p:spTree>
    <p:extLst>
      <p:ext uri="{BB962C8B-B14F-4D97-AF65-F5344CB8AC3E}">
        <p14:creationId xmlns:p14="http://schemas.microsoft.com/office/powerpoint/2010/main" val="351024501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70" r:id="rId8"/>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ieeexplore.ieee.org/abstract/document/9243665/"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2E43B-3CAD-B2BA-B78D-917BA1E87839}"/>
              </a:ext>
            </a:extLst>
          </p:cNvPr>
          <p:cNvSpPr>
            <a:spLocks noGrp="1"/>
          </p:cNvSpPr>
          <p:nvPr>
            <p:ph type="ctrTitle"/>
          </p:nvPr>
        </p:nvSpPr>
        <p:spPr>
          <a:xfrm>
            <a:off x="1016000" y="928566"/>
            <a:ext cx="9126376" cy="2906316"/>
          </a:xfrm>
        </p:spPr>
        <p:txBody>
          <a:bodyPr/>
          <a:lstStyle/>
          <a:p>
            <a:r>
              <a:rPr lang="en-IN" sz="4400" b="1" dirty="0">
                <a:latin typeface="Century Gothic" panose="020B0502020202020204" pitchFamily="34" charset="0"/>
              </a:rPr>
              <a:t>INFANT INCUBATOR WITH FAULT DETECTION </a:t>
            </a:r>
            <a:r>
              <a:rPr lang="en-US" sz="4400" b="1" dirty="0">
                <a:latin typeface="Century Gothic" panose="020B0502020202020204" pitchFamily="34" charset="0"/>
              </a:rPr>
              <a:t>BASED ON MACHINE LEARNING CLASSIFIERS</a:t>
            </a:r>
            <a:endParaRPr lang="en-IN" sz="4400" b="1" dirty="0">
              <a:latin typeface="Century Gothic" panose="020B0502020202020204" pitchFamily="34" charset="0"/>
            </a:endParaRPr>
          </a:p>
        </p:txBody>
      </p:sp>
      <p:sp>
        <p:nvSpPr>
          <p:cNvPr id="3" name="Title 1">
            <a:extLst>
              <a:ext uri="{FF2B5EF4-FFF2-40B4-BE49-F238E27FC236}">
                <a16:creationId xmlns:a16="http://schemas.microsoft.com/office/drawing/2014/main" id="{CCD45508-E3CB-04F9-9104-37AF61594C64}"/>
              </a:ext>
            </a:extLst>
          </p:cNvPr>
          <p:cNvSpPr txBox="1">
            <a:spLocks/>
          </p:cNvSpPr>
          <p:nvPr/>
        </p:nvSpPr>
        <p:spPr>
          <a:xfrm>
            <a:off x="1016000" y="4169401"/>
            <a:ext cx="9599127" cy="13449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2"/>
              </a:buClr>
              <a:buSzPts val="6000"/>
              <a:buFont typeface="Dosis ExtraLight"/>
              <a:buNone/>
              <a:defRPr sz="8000" b="0" i="0" u="none" strike="noStrike" cap="none">
                <a:solidFill>
                  <a:schemeClr val="accent2"/>
                </a:solidFill>
                <a:latin typeface="Dosis ExtraLight"/>
                <a:ea typeface="Dosis ExtraLight"/>
                <a:cs typeface="Dosis ExtraLight"/>
                <a:sym typeface="Dosis ExtraLight"/>
              </a:defRPr>
            </a:lvl1pPr>
            <a:lvl2pPr marR="0" lvl="1" algn="l" rtl="0" eaLnBrk="1" hangingPunct="1">
              <a:lnSpc>
                <a:spcPct val="100000"/>
              </a:lnSpc>
              <a:spcBef>
                <a:spcPts val="0"/>
              </a:spcBef>
              <a:spcAft>
                <a:spcPts val="0"/>
              </a:spcAft>
              <a:buClr>
                <a:schemeClr val="accent2"/>
              </a:buClr>
              <a:buSzPts val="6000"/>
              <a:buFont typeface="Dosis ExtraLight"/>
              <a:buNone/>
              <a:defRPr sz="8000" b="0" i="0" u="none" strike="noStrike" cap="none">
                <a:solidFill>
                  <a:schemeClr val="accent2"/>
                </a:solidFill>
                <a:latin typeface="Dosis ExtraLight"/>
                <a:ea typeface="Dosis ExtraLight"/>
                <a:cs typeface="Dosis ExtraLight"/>
                <a:sym typeface="Dosis ExtraLight"/>
              </a:defRPr>
            </a:lvl2pPr>
            <a:lvl3pPr marR="0" lvl="2" algn="l" rtl="0" eaLnBrk="1" hangingPunct="1">
              <a:lnSpc>
                <a:spcPct val="100000"/>
              </a:lnSpc>
              <a:spcBef>
                <a:spcPts val="0"/>
              </a:spcBef>
              <a:spcAft>
                <a:spcPts val="0"/>
              </a:spcAft>
              <a:buClr>
                <a:schemeClr val="accent2"/>
              </a:buClr>
              <a:buSzPts val="6000"/>
              <a:buFont typeface="Dosis ExtraLight"/>
              <a:buNone/>
              <a:defRPr sz="8000" b="0" i="0" u="none" strike="noStrike" cap="none">
                <a:solidFill>
                  <a:schemeClr val="accent2"/>
                </a:solidFill>
                <a:latin typeface="Dosis ExtraLight"/>
                <a:ea typeface="Dosis ExtraLight"/>
                <a:cs typeface="Dosis ExtraLight"/>
                <a:sym typeface="Dosis ExtraLight"/>
              </a:defRPr>
            </a:lvl3pPr>
            <a:lvl4pPr marR="0" lvl="3" algn="l" rtl="0" eaLnBrk="1" hangingPunct="1">
              <a:lnSpc>
                <a:spcPct val="100000"/>
              </a:lnSpc>
              <a:spcBef>
                <a:spcPts val="0"/>
              </a:spcBef>
              <a:spcAft>
                <a:spcPts val="0"/>
              </a:spcAft>
              <a:buClr>
                <a:schemeClr val="accent2"/>
              </a:buClr>
              <a:buSzPts val="6000"/>
              <a:buFont typeface="Dosis ExtraLight"/>
              <a:buNone/>
              <a:defRPr sz="8000" b="0" i="0" u="none" strike="noStrike" cap="none">
                <a:solidFill>
                  <a:schemeClr val="accent2"/>
                </a:solidFill>
                <a:latin typeface="Dosis ExtraLight"/>
                <a:ea typeface="Dosis ExtraLight"/>
                <a:cs typeface="Dosis ExtraLight"/>
                <a:sym typeface="Dosis ExtraLight"/>
              </a:defRPr>
            </a:lvl4pPr>
            <a:lvl5pPr marR="0" lvl="4" algn="l" rtl="0" eaLnBrk="1" hangingPunct="1">
              <a:lnSpc>
                <a:spcPct val="100000"/>
              </a:lnSpc>
              <a:spcBef>
                <a:spcPts val="0"/>
              </a:spcBef>
              <a:spcAft>
                <a:spcPts val="0"/>
              </a:spcAft>
              <a:buClr>
                <a:schemeClr val="accent2"/>
              </a:buClr>
              <a:buSzPts val="6000"/>
              <a:buFont typeface="Dosis ExtraLight"/>
              <a:buNone/>
              <a:defRPr sz="8000" b="0" i="0" u="none" strike="noStrike" cap="none">
                <a:solidFill>
                  <a:schemeClr val="accent2"/>
                </a:solidFill>
                <a:latin typeface="Dosis ExtraLight"/>
                <a:ea typeface="Dosis ExtraLight"/>
                <a:cs typeface="Dosis ExtraLight"/>
                <a:sym typeface="Dosis ExtraLight"/>
              </a:defRPr>
            </a:lvl5pPr>
            <a:lvl6pPr marR="0" lvl="5" algn="l" rtl="0" eaLnBrk="1" hangingPunct="1">
              <a:lnSpc>
                <a:spcPct val="100000"/>
              </a:lnSpc>
              <a:spcBef>
                <a:spcPts val="0"/>
              </a:spcBef>
              <a:spcAft>
                <a:spcPts val="0"/>
              </a:spcAft>
              <a:buClr>
                <a:schemeClr val="accent2"/>
              </a:buClr>
              <a:buSzPts val="6000"/>
              <a:buFont typeface="Dosis ExtraLight"/>
              <a:buNone/>
              <a:defRPr sz="8000" b="0" i="0" u="none" strike="noStrike" cap="none">
                <a:solidFill>
                  <a:schemeClr val="accent2"/>
                </a:solidFill>
                <a:latin typeface="Dosis ExtraLight"/>
                <a:ea typeface="Dosis ExtraLight"/>
                <a:cs typeface="Dosis ExtraLight"/>
                <a:sym typeface="Dosis ExtraLight"/>
              </a:defRPr>
            </a:lvl6pPr>
            <a:lvl7pPr marR="0" lvl="6" algn="l" rtl="0" eaLnBrk="1" hangingPunct="1">
              <a:lnSpc>
                <a:spcPct val="100000"/>
              </a:lnSpc>
              <a:spcBef>
                <a:spcPts val="0"/>
              </a:spcBef>
              <a:spcAft>
                <a:spcPts val="0"/>
              </a:spcAft>
              <a:buClr>
                <a:schemeClr val="accent2"/>
              </a:buClr>
              <a:buSzPts val="6000"/>
              <a:buFont typeface="Dosis ExtraLight"/>
              <a:buNone/>
              <a:defRPr sz="8000" b="0" i="0" u="none" strike="noStrike" cap="none">
                <a:solidFill>
                  <a:schemeClr val="accent2"/>
                </a:solidFill>
                <a:latin typeface="Dosis ExtraLight"/>
                <a:ea typeface="Dosis ExtraLight"/>
                <a:cs typeface="Dosis ExtraLight"/>
                <a:sym typeface="Dosis ExtraLight"/>
              </a:defRPr>
            </a:lvl7pPr>
            <a:lvl8pPr marR="0" lvl="7" algn="l" rtl="0" eaLnBrk="1" hangingPunct="1">
              <a:lnSpc>
                <a:spcPct val="100000"/>
              </a:lnSpc>
              <a:spcBef>
                <a:spcPts val="0"/>
              </a:spcBef>
              <a:spcAft>
                <a:spcPts val="0"/>
              </a:spcAft>
              <a:buClr>
                <a:schemeClr val="accent2"/>
              </a:buClr>
              <a:buSzPts val="6000"/>
              <a:buFont typeface="Dosis ExtraLight"/>
              <a:buNone/>
              <a:defRPr sz="8000" b="0" i="0" u="none" strike="noStrike" cap="none">
                <a:solidFill>
                  <a:schemeClr val="accent2"/>
                </a:solidFill>
                <a:latin typeface="Dosis ExtraLight"/>
                <a:ea typeface="Dosis ExtraLight"/>
                <a:cs typeface="Dosis ExtraLight"/>
                <a:sym typeface="Dosis ExtraLight"/>
              </a:defRPr>
            </a:lvl8pPr>
            <a:lvl9pPr marR="0" lvl="8" algn="l" rtl="0" eaLnBrk="1" hangingPunct="1">
              <a:lnSpc>
                <a:spcPct val="100000"/>
              </a:lnSpc>
              <a:spcBef>
                <a:spcPts val="0"/>
              </a:spcBef>
              <a:spcAft>
                <a:spcPts val="0"/>
              </a:spcAft>
              <a:buClr>
                <a:schemeClr val="accent2"/>
              </a:buClr>
              <a:buSzPts val="6000"/>
              <a:buFont typeface="Dosis ExtraLight"/>
              <a:buNone/>
              <a:defRPr sz="8000" b="0" i="0" u="none" strike="noStrike" cap="none">
                <a:solidFill>
                  <a:schemeClr val="accent2"/>
                </a:solidFill>
                <a:latin typeface="Dosis ExtraLight"/>
                <a:ea typeface="Dosis ExtraLight"/>
                <a:cs typeface="Dosis ExtraLight"/>
                <a:sym typeface="Dosis ExtraLight"/>
              </a:defRPr>
            </a:lvl9pPr>
          </a:lstStyle>
          <a:p>
            <a:r>
              <a:rPr lang="en-IN" sz="2000" dirty="0">
                <a:latin typeface="Century Gothic" panose="020B0502020202020204" pitchFamily="34" charset="0"/>
              </a:rPr>
              <a:t>C. SAI KOUSHIK – 21BEC1497</a:t>
            </a:r>
          </a:p>
          <a:p>
            <a:r>
              <a:rPr lang="en-IN" sz="2000" dirty="0">
                <a:latin typeface="Century Gothic" panose="020B0502020202020204" pitchFamily="34" charset="0"/>
              </a:rPr>
              <a:t>KADAPA. RAJASHEKAR REDDY – 21BEC1496</a:t>
            </a:r>
          </a:p>
          <a:p>
            <a:r>
              <a:rPr lang="en-IN" sz="2000" dirty="0">
                <a:latin typeface="Century Gothic" panose="020B0502020202020204" pitchFamily="34" charset="0"/>
              </a:rPr>
              <a:t>P. VENKATA SAI RAHUL – 21BEC1686</a:t>
            </a:r>
          </a:p>
          <a:p>
            <a:r>
              <a:rPr lang="en-IN" sz="2000" dirty="0">
                <a:latin typeface="Century Gothic" panose="020B0502020202020204" pitchFamily="34" charset="0"/>
              </a:rPr>
              <a:t>A. NAGA </a:t>
            </a:r>
            <a:r>
              <a:rPr lang="en-IN" sz="2000">
                <a:latin typeface="Century Gothic" panose="020B0502020202020204" pitchFamily="34" charset="0"/>
              </a:rPr>
              <a:t>HARSHITH 21BEC1493</a:t>
            </a:r>
            <a:endParaRPr lang="en-IN" sz="2000" dirty="0">
              <a:latin typeface="Century Gothic" panose="020B0502020202020204" pitchFamily="34" charset="0"/>
            </a:endParaRPr>
          </a:p>
        </p:txBody>
      </p:sp>
    </p:spTree>
    <p:extLst>
      <p:ext uri="{BB962C8B-B14F-4D97-AF65-F5344CB8AC3E}">
        <p14:creationId xmlns:p14="http://schemas.microsoft.com/office/powerpoint/2010/main" val="3012759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FB0896E-364B-4D73-96AB-95575D052A3F}"/>
              </a:ext>
            </a:extLst>
          </p:cNvPr>
          <p:cNvSpPr txBox="1">
            <a:spLocks/>
          </p:cNvSpPr>
          <p:nvPr/>
        </p:nvSpPr>
        <p:spPr>
          <a:xfrm>
            <a:off x="834686" y="219075"/>
            <a:ext cx="9014800" cy="627192"/>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IN" sz="3200" b="1" i="1" dirty="0">
                <a:solidFill>
                  <a:schemeClr val="accent1"/>
                </a:solidFill>
                <a:latin typeface="Century Gothic" panose="020B0502020202020204" pitchFamily="34" charset="0"/>
              </a:rPr>
              <a:t>CONCLUSION</a:t>
            </a:r>
          </a:p>
        </p:txBody>
      </p:sp>
      <p:sp>
        <p:nvSpPr>
          <p:cNvPr id="4" name="Text Placeholder 2">
            <a:extLst>
              <a:ext uri="{FF2B5EF4-FFF2-40B4-BE49-F238E27FC236}">
                <a16:creationId xmlns:a16="http://schemas.microsoft.com/office/drawing/2014/main" id="{6A0D5756-AA9D-FC48-342F-11E73C995619}"/>
              </a:ext>
            </a:extLst>
          </p:cNvPr>
          <p:cNvSpPr>
            <a:spLocks noGrp="1"/>
          </p:cNvSpPr>
          <p:nvPr>
            <p:ph type="body" idx="1"/>
          </p:nvPr>
        </p:nvSpPr>
        <p:spPr>
          <a:xfrm>
            <a:off x="1649186" y="846267"/>
            <a:ext cx="7018953" cy="5885900"/>
          </a:xfrm>
        </p:spPr>
        <p:txBody>
          <a:bodyPr/>
          <a:lstStyle/>
          <a:p>
            <a:pPr marL="50799" indent="0">
              <a:lnSpc>
                <a:spcPct val="200000"/>
              </a:lnSpc>
              <a:buNone/>
            </a:pPr>
            <a:r>
              <a:rPr lang="en-US" sz="1600" dirty="0">
                <a:solidFill>
                  <a:srgbClr val="ECECEC"/>
                </a:solidFill>
                <a:effectLst/>
                <a:latin typeface="Century Gothic" panose="020B0502020202020204" pitchFamily="34" charset="0"/>
              </a:rPr>
              <a:t>Continuous monitoring of incubator sensors prevents unsafe conditions, saving time for medical staff and protecting infants from harm. Our technology detects faults in real-time, including temperature, humidity, fan issues. By integrating machine learning algorithms like DT, SVM our lightweight solution offers affordability, simplicity, and sufficient computational power. Next step: connecting to a secure server for IoT integration.</a:t>
            </a:r>
            <a:endParaRPr lang="en-US" sz="1600" dirty="0">
              <a:latin typeface="Century Gothic" panose="020B0502020202020204" pitchFamily="34" charset="0"/>
            </a:endParaRPr>
          </a:p>
        </p:txBody>
      </p:sp>
    </p:spTree>
    <p:extLst>
      <p:ext uri="{BB962C8B-B14F-4D97-AF65-F5344CB8AC3E}">
        <p14:creationId xmlns:p14="http://schemas.microsoft.com/office/powerpoint/2010/main" val="1770525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B2C4796-720A-F2ED-030D-91F12E360765}"/>
              </a:ext>
            </a:extLst>
          </p:cNvPr>
          <p:cNvSpPr>
            <a:spLocks noGrp="1"/>
          </p:cNvSpPr>
          <p:nvPr>
            <p:ph type="title"/>
          </p:nvPr>
        </p:nvSpPr>
        <p:spPr>
          <a:xfrm>
            <a:off x="767233" y="76199"/>
            <a:ext cx="9014800" cy="776483"/>
          </a:xfrm>
        </p:spPr>
        <p:txBody>
          <a:bodyPr/>
          <a:lstStyle/>
          <a:p>
            <a:r>
              <a:rPr lang="en-IN" b="1" dirty="0">
                <a:latin typeface="Century Gothic" panose="020B0502020202020204" pitchFamily="34" charset="0"/>
              </a:rPr>
              <a:t>REFERENCES:</a:t>
            </a:r>
          </a:p>
        </p:txBody>
      </p:sp>
      <p:sp>
        <p:nvSpPr>
          <p:cNvPr id="7" name="Text Placeholder 2">
            <a:extLst>
              <a:ext uri="{FF2B5EF4-FFF2-40B4-BE49-F238E27FC236}">
                <a16:creationId xmlns:a16="http://schemas.microsoft.com/office/drawing/2014/main" id="{F48303B1-9F12-B20B-2486-8B1833A4B57D}"/>
              </a:ext>
            </a:extLst>
          </p:cNvPr>
          <p:cNvSpPr>
            <a:spLocks noGrp="1"/>
          </p:cNvSpPr>
          <p:nvPr>
            <p:ph type="body" idx="1"/>
          </p:nvPr>
        </p:nvSpPr>
        <p:spPr>
          <a:xfrm>
            <a:off x="342900" y="895901"/>
            <a:ext cx="10010775" cy="5885900"/>
          </a:xfrm>
        </p:spPr>
        <p:txBody>
          <a:bodyPr/>
          <a:lstStyle/>
          <a:p>
            <a:pPr>
              <a:lnSpc>
                <a:spcPct val="200000"/>
              </a:lnSpc>
            </a:pPr>
            <a:r>
              <a:rPr lang="en-US" sz="1100" dirty="0">
                <a:latin typeface="Century Gothic" panose="020B0502020202020204" pitchFamily="34" charset="0"/>
              </a:rPr>
              <a:t>https://www.researchgate.net/profile/Abbas-Hussain-3/publication/367224093_Multiple_Fault_Detection_and_Smart_Monitoring_System_Based_on_Machine_Learning_Classifiers_for_Infant_Incubators_Using_Raspberry_Pi_4/links/63d039b4d7e5841e0bf23491/Multiple-Fault-Detection-and-Smart-Monitoring-System-Based-on-Machine-Learning-Classifiers-for-Infant-Incubators-Using-Raspberry-Pi-4.pdf</a:t>
            </a:r>
          </a:p>
          <a:p>
            <a:pPr>
              <a:lnSpc>
                <a:spcPct val="200000"/>
              </a:lnSpc>
            </a:pPr>
            <a:r>
              <a:rPr lang="en-US" sz="1100" dirty="0">
                <a:latin typeface="Century Gothic" panose="020B0502020202020204" pitchFamily="34" charset="0"/>
                <a:hlinkClick r:id="rId2"/>
              </a:rPr>
              <a:t>https://ieeexplore.ieee.org/abstract/document/9243665/</a:t>
            </a:r>
            <a:endParaRPr lang="en-US" sz="1100" dirty="0">
              <a:latin typeface="Century Gothic" panose="020B0502020202020204" pitchFamily="34" charset="0"/>
            </a:endParaRPr>
          </a:p>
          <a:p>
            <a:pPr>
              <a:lnSpc>
                <a:spcPct val="200000"/>
              </a:lnSpc>
            </a:pPr>
            <a:r>
              <a:rPr lang="en-US" sz="1100" dirty="0">
                <a:latin typeface="Century Gothic" panose="020B0502020202020204" pitchFamily="34" charset="0"/>
              </a:rPr>
              <a:t>https://iopscience.iop.org/article/10.1088/1742-6596/1171/1/012015/meta</a:t>
            </a:r>
          </a:p>
        </p:txBody>
      </p:sp>
    </p:spTree>
    <p:extLst>
      <p:ext uri="{BB962C8B-B14F-4D97-AF65-F5344CB8AC3E}">
        <p14:creationId xmlns:p14="http://schemas.microsoft.com/office/powerpoint/2010/main" val="1764963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3CF50-8B7A-FC8D-D8CB-8825BFF4266A}"/>
              </a:ext>
            </a:extLst>
          </p:cNvPr>
          <p:cNvSpPr txBox="1">
            <a:spLocks/>
          </p:cNvSpPr>
          <p:nvPr/>
        </p:nvSpPr>
        <p:spPr>
          <a:xfrm>
            <a:off x="4035086" y="2801808"/>
            <a:ext cx="9014800" cy="627192"/>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IN" sz="3200" b="1" i="1" dirty="0">
                <a:solidFill>
                  <a:schemeClr val="accent1"/>
                </a:solidFill>
                <a:latin typeface="Century Gothic" panose="020B0502020202020204" pitchFamily="34" charset="0"/>
              </a:rPr>
              <a:t>THANK YOU</a:t>
            </a:r>
          </a:p>
        </p:txBody>
      </p:sp>
    </p:spTree>
    <p:extLst>
      <p:ext uri="{BB962C8B-B14F-4D97-AF65-F5344CB8AC3E}">
        <p14:creationId xmlns:p14="http://schemas.microsoft.com/office/powerpoint/2010/main" val="2382999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D8142C4-C23E-09B1-349E-4A521B5D8ED0}"/>
              </a:ext>
            </a:extLst>
          </p:cNvPr>
          <p:cNvSpPr>
            <a:spLocks noGrp="1"/>
          </p:cNvSpPr>
          <p:nvPr>
            <p:ph type="body" idx="1"/>
          </p:nvPr>
        </p:nvSpPr>
        <p:spPr>
          <a:xfrm>
            <a:off x="133349" y="1498209"/>
            <a:ext cx="8658225" cy="4702566"/>
          </a:xfrm>
        </p:spPr>
        <p:txBody>
          <a:bodyPr/>
          <a:lstStyle/>
          <a:p>
            <a:pPr>
              <a:lnSpc>
                <a:spcPct val="200000"/>
              </a:lnSpc>
            </a:pPr>
            <a:r>
              <a:rPr lang="en-US" sz="1600" dirty="0">
                <a:latin typeface="Century Gothic" panose="020B0502020202020204" pitchFamily="34" charset="0"/>
              </a:rPr>
              <a:t>Because of their gestational age or birth weight, certain newborn newborns are at a higher risk of death. Because of their unmet demand for warmth, the majority of preterm newborns born between 32 and 37 weeks of gestation die. The neonatal incubator is a device that provides a regulated and closed environment to preterm newborns. An intelligent system  has been designed to monitor the performance of the incubator sensors depending on three features (temperature, humidity, fan current) to detect any fault in the system. For classification, tasks adopted many algorithms like Decision Tree (DT), Support Vector Machine (SVM). </a:t>
            </a:r>
          </a:p>
        </p:txBody>
      </p:sp>
      <p:sp>
        <p:nvSpPr>
          <p:cNvPr id="4" name="Title 1">
            <a:extLst>
              <a:ext uri="{FF2B5EF4-FFF2-40B4-BE49-F238E27FC236}">
                <a16:creationId xmlns:a16="http://schemas.microsoft.com/office/drawing/2014/main" id="{E4F0F171-FC42-A83B-ABD1-C0A6A21124F3}"/>
              </a:ext>
            </a:extLst>
          </p:cNvPr>
          <p:cNvSpPr txBox="1">
            <a:spLocks/>
          </p:cNvSpPr>
          <p:nvPr/>
        </p:nvSpPr>
        <p:spPr>
          <a:xfrm>
            <a:off x="1912955" y="896286"/>
            <a:ext cx="9014800" cy="716223"/>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IN" sz="4400" b="1" dirty="0">
                <a:solidFill>
                  <a:schemeClr val="accent1"/>
                </a:solidFill>
                <a:latin typeface="Century Gothic" panose="020B0502020202020204" pitchFamily="34" charset="0"/>
              </a:rPr>
              <a:t>ABSTRACT</a:t>
            </a:r>
          </a:p>
          <a:p>
            <a:endParaRPr lang="en-IN" sz="4400" b="1"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1064436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D8142C4-C23E-09B1-349E-4A521B5D8ED0}"/>
              </a:ext>
            </a:extLst>
          </p:cNvPr>
          <p:cNvSpPr>
            <a:spLocks noGrp="1"/>
          </p:cNvSpPr>
          <p:nvPr>
            <p:ph type="body" idx="1"/>
          </p:nvPr>
        </p:nvSpPr>
        <p:spPr>
          <a:xfrm>
            <a:off x="123825" y="1536309"/>
            <a:ext cx="8439150" cy="4235841"/>
          </a:xfrm>
        </p:spPr>
        <p:txBody>
          <a:bodyPr/>
          <a:lstStyle/>
          <a:p>
            <a:pPr>
              <a:lnSpc>
                <a:spcPct val="200000"/>
              </a:lnSpc>
            </a:pPr>
            <a:r>
              <a:rPr lang="en-US" sz="1600" dirty="0">
                <a:latin typeface="Century Gothic" panose="020B0502020202020204" pitchFamily="34" charset="0"/>
              </a:rPr>
              <a:t>The incubator provides a constant temperature as well as a certain level of moisture to keep the baby in a safe and healthy condition. Any temperature change will turn on or off the fan to adjust the optimum temperature. Any fault in any of these parameters will lead to an imbalance in the system and the loss of a safe environment. Therefore, must work on monitoring and detecting the input and output faults in the various sensors of the incubator . A fault indicates a system malfunction, which leads to unsatisfactory performance and, consequently, the deterioration of the system .</a:t>
            </a:r>
            <a:endParaRPr lang="en-IN" sz="1600" dirty="0">
              <a:latin typeface="Century Gothic" panose="020B0502020202020204" pitchFamily="34" charset="0"/>
            </a:endParaRPr>
          </a:p>
        </p:txBody>
      </p:sp>
      <p:sp>
        <p:nvSpPr>
          <p:cNvPr id="4" name="Title 1">
            <a:extLst>
              <a:ext uri="{FF2B5EF4-FFF2-40B4-BE49-F238E27FC236}">
                <a16:creationId xmlns:a16="http://schemas.microsoft.com/office/drawing/2014/main" id="{E4F0F171-FC42-A83B-ABD1-C0A6A21124F3}"/>
              </a:ext>
            </a:extLst>
          </p:cNvPr>
          <p:cNvSpPr txBox="1">
            <a:spLocks/>
          </p:cNvSpPr>
          <p:nvPr/>
        </p:nvSpPr>
        <p:spPr>
          <a:xfrm>
            <a:off x="1874855" y="886761"/>
            <a:ext cx="9014800" cy="716223"/>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IN" sz="4400" b="1" dirty="0">
                <a:solidFill>
                  <a:schemeClr val="accent1"/>
                </a:solidFill>
                <a:latin typeface="Century Gothic" panose="020B0502020202020204" pitchFamily="34" charset="0"/>
              </a:rPr>
              <a:t>INTRODUCTION</a:t>
            </a:r>
          </a:p>
        </p:txBody>
      </p:sp>
    </p:spTree>
    <p:extLst>
      <p:ext uri="{BB962C8B-B14F-4D97-AF65-F5344CB8AC3E}">
        <p14:creationId xmlns:p14="http://schemas.microsoft.com/office/powerpoint/2010/main" val="2894506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057026C-C66F-6577-0B8C-13ACD075CCE6}"/>
              </a:ext>
            </a:extLst>
          </p:cNvPr>
          <p:cNvSpPr txBox="1">
            <a:spLocks/>
          </p:cNvSpPr>
          <p:nvPr/>
        </p:nvSpPr>
        <p:spPr>
          <a:xfrm>
            <a:off x="834686" y="219075"/>
            <a:ext cx="9014800" cy="627192"/>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IN" sz="3200" b="1" i="1" dirty="0">
                <a:solidFill>
                  <a:schemeClr val="accent1"/>
                </a:solidFill>
                <a:latin typeface="Century Gothic" panose="020B0502020202020204" pitchFamily="34" charset="0"/>
              </a:rPr>
              <a:t>PROPOSED SYSTEM</a:t>
            </a:r>
          </a:p>
        </p:txBody>
      </p:sp>
      <p:sp>
        <p:nvSpPr>
          <p:cNvPr id="4" name="Text Placeholder 2">
            <a:extLst>
              <a:ext uri="{FF2B5EF4-FFF2-40B4-BE49-F238E27FC236}">
                <a16:creationId xmlns:a16="http://schemas.microsoft.com/office/drawing/2014/main" id="{3C35217E-F238-92E9-A6B6-8B89C623A82C}"/>
              </a:ext>
            </a:extLst>
          </p:cNvPr>
          <p:cNvSpPr>
            <a:spLocks noGrp="1"/>
          </p:cNvSpPr>
          <p:nvPr>
            <p:ph type="body" idx="1"/>
          </p:nvPr>
        </p:nvSpPr>
        <p:spPr>
          <a:xfrm>
            <a:off x="1725371" y="951657"/>
            <a:ext cx="6923329" cy="2134443"/>
          </a:xfrm>
        </p:spPr>
        <p:txBody>
          <a:bodyPr/>
          <a:lstStyle/>
          <a:p>
            <a:pPr marL="50799" indent="0">
              <a:lnSpc>
                <a:spcPct val="150000"/>
              </a:lnSpc>
              <a:buNone/>
            </a:pPr>
            <a:r>
              <a:rPr lang="en-US" sz="1400" dirty="0">
                <a:latin typeface="Century Gothic" panose="020B0502020202020204" pitchFamily="34" charset="0"/>
              </a:rPr>
              <a:t>The proposed system works on monitoring and detecting the input and output faults of the transducer by using various sensors. A transducer model is created consisting of a microcontroller (NodeMCU ESP8266), a power supply that connects to the relay to operate the heater element, a fan to equalize the Temperature.</a:t>
            </a:r>
            <a:endParaRPr lang="en-IN" sz="1400" dirty="0">
              <a:latin typeface="Century Gothic" panose="020B0502020202020204" pitchFamily="34" charset="0"/>
            </a:endParaRPr>
          </a:p>
        </p:txBody>
      </p:sp>
      <p:graphicFrame>
        <p:nvGraphicFramePr>
          <p:cNvPr id="8" name="Diagram 7">
            <a:extLst>
              <a:ext uri="{FF2B5EF4-FFF2-40B4-BE49-F238E27FC236}">
                <a16:creationId xmlns:a16="http://schemas.microsoft.com/office/drawing/2014/main" id="{C9A23579-51C2-7821-DBDE-5B8F3B33955C}"/>
              </a:ext>
            </a:extLst>
          </p:cNvPr>
          <p:cNvGraphicFramePr/>
          <p:nvPr>
            <p:extLst>
              <p:ext uri="{D42A27DB-BD31-4B8C-83A1-F6EECF244321}">
                <p14:modId xmlns:p14="http://schemas.microsoft.com/office/powerpoint/2010/main" val="3752973143"/>
              </p:ext>
            </p:extLst>
          </p:nvPr>
        </p:nvGraphicFramePr>
        <p:xfrm>
          <a:off x="4145635" y="2562224"/>
          <a:ext cx="4141116" cy="40100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059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8351B-8D7B-6634-4C64-DAE4155F4596}"/>
              </a:ext>
            </a:extLst>
          </p:cNvPr>
          <p:cNvSpPr>
            <a:spLocks noGrp="1"/>
          </p:cNvSpPr>
          <p:nvPr>
            <p:ph type="title"/>
          </p:nvPr>
        </p:nvSpPr>
        <p:spPr>
          <a:xfrm>
            <a:off x="767233" y="76199"/>
            <a:ext cx="9014800" cy="776483"/>
          </a:xfrm>
        </p:spPr>
        <p:txBody>
          <a:bodyPr/>
          <a:lstStyle/>
          <a:p>
            <a:r>
              <a:rPr lang="en-IN" b="1" dirty="0">
                <a:latin typeface="Century Gothic" panose="020B0502020202020204" pitchFamily="34" charset="0"/>
              </a:rPr>
              <a:t>CLASSIFICATION</a:t>
            </a:r>
          </a:p>
        </p:txBody>
      </p:sp>
      <p:sp>
        <p:nvSpPr>
          <p:cNvPr id="3" name="Text Placeholder 2">
            <a:extLst>
              <a:ext uri="{FF2B5EF4-FFF2-40B4-BE49-F238E27FC236}">
                <a16:creationId xmlns:a16="http://schemas.microsoft.com/office/drawing/2014/main" id="{AF540B2F-D44A-5D7E-5F18-1D586C107DE2}"/>
              </a:ext>
            </a:extLst>
          </p:cNvPr>
          <p:cNvSpPr>
            <a:spLocks noGrp="1"/>
          </p:cNvSpPr>
          <p:nvPr>
            <p:ph type="body" idx="1"/>
          </p:nvPr>
        </p:nvSpPr>
        <p:spPr>
          <a:xfrm>
            <a:off x="304800" y="1009650"/>
            <a:ext cx="10010775" cy="5275750"/>
          </a:xfrm>
        </p:spPr>
        <p:txBody>
          <a:bodyPr/>
          <a:lstStyle/>
          <a:p>
            <a:r>
              <a:rPr lang="en-US" dirty="0">
                <a:latin typeface="Century Gothic" panose="020B0502020202020204" pitchFamily="34" charset="0"/>
              </a:rPr>
              <a:t> </a:t>
            </a:r>
            <a:r>
              <a:rPr lang="en-US" b="1" dirty="0">
                <a:latin typeface="Century Gothic" panose="020B0502020202020204" pitchFamily="34" charset="0"/>
              </a:rPr>
              <a:t>DECISION TREE (DT) </a:t>
            </a:r>
          </a:p>
          <a:p>
            <a:pPr marL="101598" indent="0">
              <a:lnSpc>
                <a:spcPct val="150000"/>
              </a:lnSpc>
              <a:buNone/>
            </a:pPr>
            <a:r>
              <a:rPr lang="en-US" sz="1600" dirty="0">
                <a:latin typeface="Century Gothic" panose="020B0502020202020204" pitchFamily="34" charset="0"/>
              </a:rPr>
              <a:t>It is a supervised learning approach that is non-parametric for classification and regression. To build a model that forecasts the value of a target variable, it is necessary to learn straightforward decision rules from data properties. A tree is an approximation to a piecewise constant</a:t>
            </a:r>
            <a:r>
              <a:rPr lang="en-US" dirty="0">
                <a:latin typeface="Century Gothic" panose="020B0502020202020204" pitchFamily="34" charset="0"/>
              </a:rPr>
              <a:t>.</a:t>
            </a:r>
          </a:p>
          <a:p>
            <a:pPr marL="101598" indent="0">
              <a:buNone/>
            </a:pPr>
            <a:endParaRPr lang="en-US" dirty="0">
              <a:latin typeface="Century Gothic" panose="020B0502020202020204" pitchFamily="34" charset="0"/>
            </a:endParaRPr>
          </a:p>
          <a:p>
            <a:pPr marL="101598" indent="0">
              <a:buNone/>
            </a:pPr>
            <a:r>
              <a:rPr lang="en-US" sz="2000" b="1" dirty="0">
                <a:latin typeface="Century Gothic" panose="020B0502020202020204" pitchFamily="34" charset="0"/>
              </a:rPr>
              <a:t>SUPPORT VECTOR MACHINE (SVM) </a:t>
            </a:r>
          </a:p>
          <a:p>
            <a:pPr marL="101598" indent="0">
              <a:lnSpc>
                <a:spcPct val="150000"/>
              </a:lnSpc>
              <a:buNone/>
            </a:pPr>
            <a:r>
              <a:rPr lang="en-US" sz="1600" dirty="0">
                <a:latin typeface="Century Gothic" panose="020B0502020202020204" pitchFamily="34" charset="0"/>
              </a:rPr>
              <a:t>       This method of supervised machine learning can address classification and regression issues. However, it is mostly used to address categorization issues. Each feature in the SVM method is represented by the value of a particular coordinate, and each feature in n-dimensional space is represented as a point (where n is the number of available features).Then, categorization is achieved by identifying the hyper-plane that effectively separates the two groups. </a:t>
            </a:r>
          </a:p>
        </p:txBody>
      </p:sp>
    </p:spTree>
    <p:extLst>
      <p:ext uri="{BB962C8B-B14F-4D97-AF65-F5344CB8AC3E}">
        <p14:creationId xmlns:p14="http://schemas.microsoft.com/office/powerpoint/2010/main" val="589395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8351B-8D7B-6634-4C64-DAE4155F4596}"/>
              </a:ext>
            </a:extLst>
          </p:cNvPr>
          <p:cNvSpPr>
            <a:spLocks noGrp="1"/>
          </p:cNvSpPr>
          <p:nvPr>
            <p:ph type="title"/>
          </p:nvPr>
        </p:nvSpPr>
        <p:spPr>
          <a:xfrm>
            <a:off x="767233" y="76199"/>
            <a:ext cx="9014800" cy="776483"/>
          </a:xfrm>
        </p:spPr>
        <p:txBody>
          <a:bodyPr/>
          <a:lstStyle/>
          <a:p>
            <a:r>
              <a:rPr lang="en-IN" b="1" dirty="0">
                <a:latin typeface="Century Gothic" panose="020B0502020202020204" pitchFamily="34" charset="0"/>
              </a:rPr>
              <a:t>COMPONENTS</a:t>
            </a:r>
          </a:p>
        </p:txBody>
      </p:sp>
      <p:sp>
        <p:nvSpPr>
          <p:cNvPr id="3" name="Text Placeholder 2">
            <a:extLst>
              <a:ext uri="{FF2B5EF4-FFF2-40B4-BE49-F238E27FC236}">
                <a16:creationId xmlns:a16="http://schemas.microsoft.com/office/drawing/2014/main" id="{AF540B2F-D44A-5D7E-5F18-1D586C107DE2}"/>
              </a:ext>
            </a:extLst>
          </p:cNvPr>
          <p:cNvSpPr>
            <a:spLocks noGrp="1"/>
          </p:cNvSpPr>
          <p:nvPr>
            <p:ph type="body" idx="1"/>
          </p:nvPr>
        </p:nvSpPr>
        <p:spPr>
          <a:xfrm>
            <a:off x="342900" y="686350"/>
            <a:ext cx="10010775" cy="5885900"/>
          </a:xfrm>
        </p:spPr>
        <p:txBody>
          <a:bodyPr/>
          <a:lstStyle/>
          <a:p>
            <a:r>
              <a:rPr lang="en-US" sz="1600" dirty="0">
                <a:latin typeface="Century Gothic" panose="020B0502020202020204" pitchFamily="34" charset="0"/>
              </a:rPr>
              <a:t>   </a:t>
            </a:r>
            <a:r>
              <a:rPr lang="en-US" sz="1600" b="1" dirty="0">
                <a:latin typeface="Century Gothic" panose="020B0502020202020204" pitchFamily="34" charset="0"/>
              </a:rPr>
              <a:t>DHT22 sensor </a:t>
            </a:r>
          </a:p>
          <a:p>
            <a:pPr marL="101598" indent="0">
              <a:lnSpc>
                <a:spcPct val="150000"/>
              </a:lnSpc>
              <a:buNone/>
            </a:pPr>
            <a:r>
              <a:rPr lang="en-US" sz="1600" dirty="0">
                <a:latin typeface="Century Gothic" panose="020B0502020202020204" pitchFamily="34" charset="0"/>
              </a:rPr>
              <a:t>Its dependability and stability are ensured by a patented digital signal-collection technique and humidity sensor technology. Its sensors are coupled to a single-chip 8-bit CPU. Each sensor in this design has been temperature corrected, calibrated, and kept in a precise calibration chamber. When a sensor detects, it will quote the calibration coefficient from memory that has been saved in OTP memory in the form of a program. The DHT22 is suitable for a wide range of demanding application areas thanks to its small size (as shown in Figure 3), low power consumption, and high bandwidth distance (20m).</a:t>
            </a:r>
          </a:p>
          <a:p>
            <a:pPr>
              <a:lnSpc>
                <a:spcPct val="150000"/>
              </a:lnSpc>
            </a:pPr>
            <a:r>
              <a:rPr lang="en-US" sz="1600" dirty="0">
                <a:latin typeface="Century Gothic" panose="020B0502020202020204" pitchFamily="34" charset="0"/>
              </a:rPr>
              <a:t> </a:t>
            </a:r>
            <a:r>
              <a:rPr lang="en-US" sz="1600" b="1" dirty="0">
                <a:latin typeface="Century Gothic" panose="020B0502020202020204" pitchFamily="34" charset="0"/>
              </a:rPr>
              <a:t>NODEMCU ESP8266 </a:t>
            </a:r>
          </a:p>
          <a:p>
            <a:pPr marL="101598" indent="0">
              <a:lnSpc>
                <a:spcPct val="150000"/>
              </a:lnSpc>
              <a:buNone/>
            </a:pPr>
            <a:r>
              <a:rPr lang="en-US" sz="1600" dirty="0">
                <a:latin typeface="Century Gothic" panose="020B0502020202020204" pitchFamily="34" charset="0"/>
              </a:rPr>
              <a:t>Figure 4 depicts NodeMCU, an open-source Internet of Things platform. It consists of firmware running on Espressif Systems' ESP8266 Wi-Fi SoC and hardware depending on the ESP-12 module. The moniker “NodeMCU” refers to the firmware rather than the DevKit by default. The Lua programming language is used in the firmware. It is constructed utilizing the Espressif Non-OS SDK for ESP8266 and is depending on the eLua project. It makes extensive use of open source programs like lua-cjson and spiffs. </a:t>
            </a:r>
          </a:p>
          <a:p>
            <a:pPr marL="101598" indent="0">
              <a:lnSpc>
                <a:spcPct val="150000"/>
              </a:lnSpc>
              <a:buNone/>
            </a:pPr>
            <a:endParaRPr lang="en-US" sz="1600" dirty="0">
              <a:latin typeface="Century Gothic" panose="020B0502020202020204" pitchFamily="34" charset="0"/>
            </a:endParaRPr>
          </a:p>
        </p:txBody>
      </p:sp>
    </p:spTree>
    <p:extLst>
      <p:ext uri="{BB962C8B-B14F-4D97-AF65-F5344CB8AC3E}">
        <p14:creationId xmlns:p14="http://schemas.microsoft.com/office/powerpoint/2010/main" val="163690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8351B-8D7B-6634-4C64-DAE4155F4596}"/>
              </a:ext>
            </a:extLst>
          </p:cNvPr>
          <p:cNvSpPr>
            <a:spLocks noGrp="1"/>
          </p:cNvSpPr>
          <p:nvPr>
            <p:ph type="title"/>
          </p:nvPr>
        </p:nvSpPr>
        <p:spPr>
          <a:xfrm>
            <a:off x="767233" y="76199"/>
            <a:ext cx="9014800" cy="776483"/>
          </a:xfrm>
        </p:spPr>
        <p:txBody>
          <a:bodyPr/>
          <a:lstStyle/>
          <a:p>
            <a:r>
              <a:rPr lang="en-IN" b="1" dirty="0">
                <a:latin typeface="Century Gothic" panose="020B0502020202020204" pitchFamily="34" charset="0"/>
              </a:rPr>
              <a:t>COMPONENTS</a:t>
            </a:r>
          </a:p>
        </p:txBody>
      </p:sp>
      <p:sp>
        <p:nvSpPr>
          <p:cNvPr id="3" name="Text Placeholder 2">
            <a:extLst>
              <a:ext uri="{FF2B5EF4-FFF2-40B4-BE49-F238E27FC236}">
                <a16:creationId xmlns:a16="http://schemas.microsoft.com/office/drawing/2014/main" id="{AF540B2F-D44A-5D7E-5F18-1D586C107DE2}"/>
              </a:ext>
            </a:extLst>
          </p:cNvPr>
          <p:cNvSpPr>
            <a:spLocks noGrp="1"/>
          </p:cNvSpPr>
          <p:nvPr>
            <p:ph type="body" idx="1"/>
          </p:nvPr>
        </p:nvSpPr>
        <p:spPr>
          <a:xfrm>
            <a:off x="342900" y="686350"/>
            <a:ext cx="10010775" cy="5885900"/>
          </a:xfrm>
        </p:spPr>
        <p:txBody>
          <a:bodyPr/>
          <a:lstStyle/>
          <a:p>
            <a:r>
              <a:rPr lang="en-US" sz="1600" dirty="0">
                <a:latin typeface="Century Gothic" panose="020B0502020202020204" pitchFamily="34" charset="0"/>
              </a:rPr>
              <a:t>   </a:t>
            </a:r>
            <a:r>
              <a:rPr lang="en-US" sz="1600" b="1" dirty="0">
                <a:latin typeface="Century Gothic" panose="020B0502020202020204" pitchFamily="34" charset="0"/>
              </a:rPr>
              <a:t>RELAY MODULE</a:t>
            </a:r>
          </a:p>
          <a:p>
            <a:pPr marL="101598" indent="0">
              <a:lnSpc>
                <a:spcPct val="150000"/>
              </a:lnSpc>
              <a:buNone/>
            </a:pPr>
            <a:r>
              <a:rPr lang="en-US" sz="1600" dirty="0">
                <a:latin typeface="Century Gothic" panose="020B0502020202020204" pitchFamily="34" charset="0"/>
              </a:rPr>
              <a:t>A 4-relay module is an electrical device that allows you to control four separate electrical circuits or devices using a single control input. It typically consists of four electromagnetic relays that can be switched on or off remotely. Relays are commonly used in automation and control systems to control various electrical devices, such as lights, motors, and solenoids. The 4-relay module is widely used in a variety of applications, including home automation, industrial automation, and robotics.</a:t>
            </a:r>
          </a:p>
          <a:p>
            <a:pPr>
              <a:lnSpc>
                <a:spcPct val="150000"/>
              </a:lnSpc>
            </a:pPr>
            <a:r>
              <a:rPr lang="en-US" sz="1600" b="1" dirty="0">
                <a:latin typeface="Century Gothic" panose="020B0502020202020204" pitchFamily="34" charset="0"/>
              </a:rPr>
              <a:t>ACS712 30A CURRENT SENSOR</a:t>
            </a:r>
          </a:p>
          <a:p>
            <a:pPr marL="101598" indent="0">
              <a:lnSpc>
                <a:spcPct val="150000"/>
              </a:lnSpc>
              <a:buNone/>
            </a:pPr>
            <a:r>
              <a:rPr lang="en-US" sz="1600" dirty="0">
                <a:latin typeface="Century Gothic" panose="020B0502020202020204" pitchFamily="34" charset="0"/>
              </a:rPr>
              <a:t>The ACS712 current sensor is based on the Hall Effect principle, where a magnetic field perpendicular to the current flow generates a voltage proportional to the current passing through the sensor.</a:t>
            </a:r>
          </a:p>
        </p:txBody>
      </p:sp>
    </p:spTree>
    <p:extLst>
      <p:ext uri="{BB962C8B-B14F-4D97-AF65-F5344CB8AC3E}">
        <p14:creationId xmlns:p14="http://schemas.microsoft.com/office/powerpoint/2010/main" val="2766514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8351B-8D7B-6634-4C64-DAE4155F4596}"/>
              </a:ext>
            </a:extLst>
          </p:cNvPr>
          <p:cNvSpPr>
            <a:spLocks noGrp="1"/>
          </p:cNvSpPr>
          <p:nvPr>
            <p:ph type="title"/>
          </p:nvPr>
        </p:nvSpPr>
        <p:spPr>
          <a:xfrm>
            <a:off x="767233" y="76199"/>
            <a:ext cx="9014800" cy="776483"/>
          </a:xfrm>
        </p:spPr>
        <p:txBody>
          <a:bodyPr/>
          <a:lstStyle/>
          <a:p>
            <a:r>
              <a:rPr lang="en-IN" b="1" dirty="0">
                <a:latin typeface="Century Gothic" panose="020B0502020202020204" pitchFamily="34" charset="0"/>
              </a:rPr>
              <a:t>DATASET</a:t>
            </a:r>
          </a:p>
        </p:txBody>
      </p:sp>
      <p:sp>
        <p:nvSpPr>
          <p:cNvPr id="3" name="Text Placeholder 2">
            <a:extLst>
              <a:ext uri="{FF2B5EF4-FFF2-40B4-BE49-F238E27FC236}">
                <a16:creationId xmlns:a16="http://schemas.microsoft.com/office/drawing/2014/main" id="{AF540B2F-D44A-5D7E-5F18-1D586C107DE2}"/>
              </a:ext>
            </a:extLst>
          </p:cNvPr>
          <p:cNvSpPr>
            <a:spLocks noGrp="1"/>
          </p:cNvSpPr>
          <p:nvPr>
            <p:ph type="body" idx="1"/>
          </p:nvPr>
        </p:nvSpPr>
        <p:spPr>
          <a:xfrm>
            <a:off x="342900" y="686350"/>
            <a:ext cx="10010775" cy="5885900"/>
          </a:xfrm>
        </p:spPr>
        <p:txBody>
          <a:bodyPr/>
          <a:lstStyle/>
          <a:p>
            <a:pPr>
              <a:lnSpc>
                <a:spcPct val="200000"/>
              </a:lnSpc>
            </a:pPr>
            <a:r>
              <a:rPr lang="en-US" sz="1600" dirty="0">
                <a:latin typeface="Century Gothic" panose="020B0502020202020204" pitchFamily="34" charset="0"/>
              </a:rPr>
              <a:t>Data is recorded in real-time from sensors of the designed virtual infant incubator. It consists of THREE important parameters (temperature, humidity, fan current) from which to identify the situation of the incubator when it is a class 2 fault (abnormal) or class 1 non-fault (normal). We used three features (temperature, humidity, and fan), but in the practical stage (online), we used only two features (temperature, and humidity), which are heat and humidity. </a:t>
            </a:r>
          </a:p>
        </p:txBody>
      </p:sp>
      <p:pic>
        <p:nvPicPr>
          <p:cNvPr id="5" name="Picture 4">
            <a:extLst>
              <a:ext uri="{FF2B5EF4-FFF2-40B4-BE49-F238E27FC236}">
                <a16:creationId xmlns:a16="http://schemas.microsoft.com/office/drawing/2014/main" id="{A3C23334-5E34-5D3A-8A10-099AAA773909}"/>
              </a:ext>
            </a:extLst>
          </p:cNvPr>
          <p:cNvPicPr>
            <a:picLocks noChangeAspect="1"/>
          </p:cNvPicPr>
          <p:nvPr/>
        </p:nvPicPr>
        <p:blipFill rotWithShape="1">
          <a:blip r:embed="rId2"/>
          <a:srcRect l="6448" t="7359" r="2292"/>
          <a:stretch/>
        </p:blipFill>
        <p:spPr>
          <a:xfrm>
            <a:off x="3387012" y="3429000"/>
            <a:ext cx="4086809" cy="2877594"/>
          </a:xfrm>
          <a:prstGeom prst="rect">
            <a:avLst/>
          </a:prstGeom>
        </p:spPr>
      </p:pic>
    </p:spTree>
    <p:extLst>
      <p:ext uri="{BB962C8B-B14F-4D97-AF65-F5344CB8AC3E}">
        <p14:creationId xmlns:p14="http://schemas.microsoft.com/office/powerpoint/2010/main" val="1412784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FB0896E-364B-4D73-96AB-95575D052A3F}"/>
              </a:ext>
            </a:extLst>
          </p:cNvPr>
          <p:cNvSpPr txBox="1">
            <a:spLocks/>
          </p:cNvSpPr>
          <p:nvPr/>
        </p:nvSpPr>
        <p:spPr>
          <a:xfrm>
            <a:off x="834686" y="219075"/>
            <a:ext cx="9014800" cy="627192"/>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IN" sz="3200" b="1" i="1" dirty="0">
                <a:solidFill>
                  <a:schemeClr val="accent1"/>
                </a:solidFill>
                <a:latin typeface="Century Gothic" panose="020B0502020202020204" pitchFamily="34" charset="0"/>
              </a:rPr>
              <a:t>RESULTS</a:t>
            </a:r>
          </a:p>
        </p:txBody>
      </p:sp>
      <p:sp>
        <p:nvSpPr>
          <p:cNvPr id="4" name="Text Placeholder 2">
            <a:extLst>
              <a:ext uri="{FF2B5EF4-FFF2-40B4-BE49-F238E27FC236}">
                <a16:creationId xmlns:a16="http://schemas.microsoft.com/office/drawing/2014/main" id="{6A0D5756-AA9D-FC48-342F-11E73C995619}"/>
              </a:ext>
            </a:extLst>
          </p:cNvPr>
          <p:cNvSpPr>
            <a:spLocks noGrp="1"/>
          </p:cNvSpPr>
          <p:nvPr>
            <p:ph type="body" idx="1"/>
          </p:nvPr>
        </p:nvSpPr>
        <p:spPr>
          <a:xfrm>
            <a:off x="1649186" y="846267"/>
            <a:ext cx="7018953" cy="5885900"/>
          </a:xfrm>
        </p:spPr>
        <p:txBody>
          <a:bodyPr/>
          <a:lstStyle/>
          <a:p>
            <a:pPr marL="50799" indent="0">
              <a:lnSpc>
                <a:spcPct val="200000"/>
              </a:lnSpc>
              <a:buNone/>
            </a:pPr>
            <a:r>
              <a:rPr lang="en-US" sz="1600" dirty="0">
                <a:latin typeface="Century Gothic" panose="020B0502020202020204" pitchFamily="34" charset="0"/>
              </a:rPr>
              <a:t>The virtual incubator that was designed was connected to a personal computer (PC). The proposed system works as follows: </a:t>
            </a:r>
          </a:p>
          <a:p>
            <a:pPr>
              <a:lnSpc>
                <a:spcPct val="200000"/>
              </a:lnSpc>
            </a:pPr>
            <a:r>
              <a:rPr lang="en-US" sz="1600" dirty="0">
                <a:latin typeface="Century Gothic" panose="020B0502020202020204" pitchFamily="34" charset="0"/>
              </a:rPr>
              <a:t>Sensors are connected to the NodeMCU ESP8266 unit for temperature, humidity, and fan readings.</a:t>
            </a:r>
          </a:p>
          <a:p>
            <a:pPr>
              <a:lnSpc>
                <a:spcPct val="200000"/>
              </a:lnSpc>
            </a:pPr>
            <a:r>
              <a:rPr lang="en-US" sz="1600" dirty="0">
                <a:latin typeface="Century Gothic" panose="020B0502020202020204" pitchFamily="34" charset="0"/>
              </a:rPr>
              <a:t>The NodeMCU ESP8266 is connected to </a:t>
            </a:r>
            <a:r>
              <a:rPr lang="en-US" sz="1600" dirty="0" err="1">
                <a:latin typeface="Century Gothic" panose="020B0502020202020204" pitchFamily="34" charset="0"/>
              </a:rPr>
              <a:t>Thingspeak</a:t>
            </a:r>
            <a:r>
              <a:rPr lang="en-US" sz="1600" dirty="0">
                <a:latin typeface="Century Gothic" panose="020B0502020202020204" pitchFamily="34" charset="0"/>
              </a:rPr>
              <a:t> from which data set is generated.</a:t>
            </a:r>
          </a:p>
          <a:p>
            <a:pPr>
              <a:lnSpc>
                <a:spcPct val="200000"/>
              </a:lnSpc>
            </a:pPr>
            <a:r>
              <a:rPr lang="en-US" sz="1600" dirty="0">
                <a:latin typeface="Century Gothic" panose="020B0502020202020204" pitchFamily="34" charset="0"/>
              </a:rPr>
              <a:t>Generated dataset is extracted and fed to SVM machine learning model which then classifies the fault and non fault systems.</a:t>
            </a:r>
          </a:p>
          <a:p>
            <a:pPr marL="393699" indent="-342900">
              <a:lnSpc>
                <a:spcPct val="200000"/>
              </a:lnSpc>
              <a:buAutoNum type="arabicPeriod" startAt="2"/>
            </a:pPr>
            <a:endParaRPr lang="en-US" sz="1600" dirty="0">
              <a:latin typeface="Century Gothic" panose="020B0502020202020204" pitchFamily="34" charset="0"/>
            </a:endParaRPr>
          </a:p>
        </p:txBody>
      </p:sp>
    </p:spTree>
    <p:extLst>
      <p:ext uri="{BB962C8B-B14F-4D97-AF65-F5344CB8AC3E}">
        <p14:creationId xmlns:p14="http://schemas.microsoft.com/office/powerpoint/2010/main" val="569853745"/>
      </p:ext>
    </p:extLst>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Mowbray · SlidesCarnival</Template>
  <TotalTime>633</TotalTime>
  <Words>1143</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Dosis</vt:lpstr>
      <vt:lpstr>Dosis ExtraLight</vt:lpstr>
      <vt:lpstr>Titillium Web Light</vt:lpstr>
      <vt:lpstr>Mowbray template</vt:lpstr>
      <vt:lpstr>INFANT INCUBATOR WITH FAULT DETECTION BASED ON MACHINE LEARNING CLASSIFIERS</vt:lpstr>
      <vt:lpstr>PowerPoint Presentation</vt:lpstr>
      <vt:lpstr>PowerPoint Presentation</vt:lpstr>
      <vt:lpstr>PowerPoint Presentation</vt:lpstr>
      <vt:lpstr>CLASSIFICATION</vt:lpstr>
      <vt:lpstr>COMPONENTS</vt:lpstr>
      <vt:lpstr>COMPONENTS</vt:lpstr>
      <vt:lpstr>DATASET</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INFANT INCUBATOR WITH FAULT DETECTION BASED ON MACHINE LEARNING CLASSIFIERS</dc:title>
  <dc:creator>sai koushik</dc:creator>
  <cp:lastModifiedBy>sai koushik</cp:lastModifiedBy>
  <cp:revision>8</cp:revision>
  <dcterms:created xsi:type="dcterms:W3CDTF">2024-04-27T11:10:28Z</dcterms:created>
  <dcterms:modified xsi:type="dcterms:W3CDTF">2024-04-28T16:02:52Z</dcterms:modified>
</cp:coreProperties>
</file>