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3EEF-AF0E-CA4D-1F1D-8972A1D4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050ED-215D-30E0-986B-25A0CF28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368-6C9A-4277-A753-801A298446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78DED-677A-1B4F-2E91-B7E94F5C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9F89-402D-DF38-A0FC-D279E3C9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D034-AE93-4723-B61E-03246B6DF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682AB-8A46-D3B8-D3C1-9F070E90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1A9F-6F76-A06C-AE1D-300084C3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ED36-7A6F-0640-C41F-97BF4968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B368-6C9A-4277-A753-801A298446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A9B9-60D7-0663-1EFA-5EB48FA4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CF1C-643D-5203-7697-CA07D0E6B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D034-AE93-4723-B61E-03246B6DF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BADDEB-2DC5-57FA-5590-885B8DB5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>
                <a:solidFill>
                  <a:srgbClr val="00B0F0"/>
                </a:solidFill>
              </a:rPr>
              <a:t>SCM DASHBOARD</a:t>
            </a:r>
            <a:endParaRPr lang="en-US" sz="7200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C816D-1B4F-FAA1-CCC6-E506530366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6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D47C9D-FC00-9CB8-EF6C-A8ADA6B1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AllPlants_GROSS PastDue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14BD1-E947-53B9-1762-766C8A2284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ABAA41-4C14-2DFB-A49E-EDA64B03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Plants Account_Balance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AB536-C8B6-E99F-41D7-3B443D72B9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3B560E-A59E-F6A4-5552-7F2BFDD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HFM_DOH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80C49-1E7F-92A5-BF21-A0A7EDF5F3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868D35-DD2D-A4A2-24DF-D07DA9E5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Budget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874C3-5246-5D9F-8BD0-BADA14B7DB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B464CD-D3F2-77E0-B54D-E85292C2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0C13F-D608-10AF-385A-E006E00037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1D20A2-D0AD-2AA2-B9EB-9C0CADA1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HFM_ Net Inv To Plan with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100E2-5EC4-F64A-4863-331070A1FD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E96AF8-D198-9B59-80F9-5C156552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Wellness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8053A-EF62-E23F-B164-1EFDF2EF87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1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8F85D6-4687-DD5D-363E-7B834722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Wellness - Detail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E2E73-1DBD-380F-1442-2D6F9CF812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2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1CDCBC-3ED1-713F-AE40-F89CB9D8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AllPlants_DOH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861C1-FE4A-CD44-8F51-2921C2068A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A4E357-FAAD-6497-A9F7-E38CB57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AllPlants_NEG_QOH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1A4C9-C5CB-EFDD-9897-62F5D89734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1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SCM DASHBOARD</vt:lpstr>
      <vt:lpstr>HFM_DOH</vt:lpstr>
      <vt:lpstr>Budget</vt:lpstr>
      <vt:lpstr>Forecast</vt:lpstr>
      <vt:lpstr>HFM_ Net Inv To Plan with %</vt:lpstr>
      <vt:lpstr>Data Wellness Overview</vt:lpstr>
      <vt:lpstr>Data Wellness - Detail</vt:lpstr>
      <vt:lpstr>AllPlants_DOH</vt:lpstr>
      <vt:lpstr>AllPlants_NEG_QOH</vt:lpstr>
      <vt:lpstr>AllPlants_GROSS PastDue</vt:lpstr>
      <vt:lpstr>All Plants Account_Balance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DASHBOARD</dc:title>
  <dc:creator>Sai Krishna Tummapudi</dc:creator>
  <cp:lastModifiedBy>Sai Krishna Tummapudi</cp:lastModifiedBy>
  <cp:revision>1</cp:revision>
  <dcterms:created xsi:type="dcterms:W3CDTF">2023-03-21T11:34:53Z</dcterms:created>
  <dcterms:modified xsi:type="dcterms:W3CDTF">2023-03-21T11:34:53Z</dcterms:modified>
</cp:coreProperties>
</file>