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939800" y="14576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lang="en-US" sz="7000"/>
              <a:t>A TEXT BASED HANGMAN ADVENTURE FOR WORD ENTHUSIASTS</a:t>
            </a:r>
            <a:endParaRPr sz="940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981700" y="4623137"/>
            <a:ext cx="4267200" cy="1605280"/>
          </a:xfrm>
          <a:prstGeom prst="rect">
            <a:avLst/>
          </a:prstGeom>
          <a:noFill/>
          <a:ln w="28575" cap="flat" cmpd="sng">
            <a:solidFill>
              <a:srgbClr val="9E36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V Sai Krishna, 192210464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/>
              <a:t>CH Raja, 192210347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598" y="4493431"/>
            <a:ext cx="3914804" cy="2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25A-D35A-4CD7-1E58-86258EB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59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6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E537-A591-DC61-6CA2-0507E28D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359" y="1879037"/>
            <a:ext cx="10058400" cy="405079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provide an immersive and entertaining experience for word enthusiasts.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By combining elements of the classic Hangman game with an adventurous storyline, it offers a fresh take on a beloved puzzle genre.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The blend of traditional gameplay with narrative progression promises hours of entertainment and engagement, making it a standout choice for anyone who loves a good word challenge.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Through thoughtful design and careful consideration of player feedback, this game strives to balance challenge, enjoyment, and accessibility, creating an enriching experience for all players.</a:t>
            </a:r>
            <a:endParaRPr lang="en-GB" sz="2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35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5387-8291-6923-AC5E-2DF1C11D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1A82-7DA8-6CDB-7A52-2891F53C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29648"/>
            <a:ext cx="10058400" cy="477030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Soares, Filomena, et al. "Sign language learning using the hangman videogame."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 7th International Congress on Ultra Modern Telecommunications and Control Systems and Workshops (ICUMT)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Hasan, Bashar </a:t>
            </a: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Awwad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Shiekh, and John Q. Gan. "Hangman BCI: An unsupervised adaptive self-paced brain–computer interface for playing games."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 in biology and medicine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42.5 (2012): 598-606.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Logothetis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Ilias, et al. "Transforming classic learning games with the use of AR: the case of the word hangman game."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Conference on Human-Computer Interaction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Cham: Springer International Publishing, 2021.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741298" y="76200"/>
            <a:ext cx="10058400" cy="109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ABSTARCT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741298" y="1096518"/>
            <a:ext cx="10920604" cy="538683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Objectives: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The aim was to create a text-based Hangman game in C++ tailored for word enthusiasts, incorporating challenging vocabulary, trivia, and a captivating storyline.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Methods: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Using Object-Oriented Programming (OOP) principles, the game was built with a class-based design in C++. This involved implementing word selection algorithms and comprehensive user input and game mechanics.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Key Findings: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The project successfully implemented a text-based Hangman game with challenging elements, receiving positive user feedback. Effective difficulty management and narrative integration enhanced player engagement, appealing to a broader audience.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Conclusions: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C++ proved suitable for developing engaging text-based games. User feedback guides future improvements, ensuring continued enhancement of the gaming experience. The blend of classic gameplay and narrative elements creates a compelling experience for players.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t="6989"/>
          <a:stretch/>
        </p:blipFill>
        <p:spPr>
          <a:xfrm>
            <a:off x="6553187" y="1"/>
            <a:ext cx="3213113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917448" y="7188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069848" y="1606550"/>
            <a:ext cx="10550652" cy="48895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n-US" sz="3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Welcome to the Text-Based Hangman Game in C++!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Hangman is a classic word-guessing game that challenges players to uncover a  hidden word.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This project presents a simple yet engaging implementation of Hangman using C++.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Our aim is to provide an entertaining gaming experience with elements of vocabulary and trivia.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By guessing letters, players can enhance language skills and enjoy dynamic gameplay.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Let's dive into the world of words and embark on an exciting Hangman adventure!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037" y="184151"/>
            <a:ext cx="3686264" cy="13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66800" y="17348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069848" y="1657350"/>
            <a:ext cx="10512552" cy="471601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Explored foundational principles in game development to inform Hangman game design.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Examined existing Hangman game variants for insights into gameplay mechanics and difficulty levels.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Reviewed essential C++ programming techniques for efficient game implementation.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Investigated educational game design strategies for integrating vocabulary enhancement and problem-solving elements.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Explored user interface design principles for creating an intuitive experience in text-based games.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Researched community resources and examples for practical guidance in Hangman game development.</a:t>
            </a:r>
            <a:endParaRPr sz="2400"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t="1" b="2896"/>
          <a:stretch/>
        </p:blipFill>
        <p:spPr>
          <a:xfrm>
            <a:off x="8781801" y="2"/>
            <a:ext cx="2666999" cy="160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023248" y="20961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1069848" y="1657350"/>
            <a:ext cx="10550652" cy="480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Develop a text-based Hangman game in C++ to provide an engaging gaming experience.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Incorporate challenging vocabulary and trivia elements to cater to word enthusiasts and enhance gameplay depth.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Create an immersive experience through narrative elements, such as storyline progression or thematic elements.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Implement intuitive user interaction and smooth gameplay mechanics to ensure a seamless gaming experience.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Maintain player engagement by dynamically adjusting difficulty levels based on player performance and interaction.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Aim to receive positive user feedback on the game's entertainment value and educational aspects, ensuring player satisfaction and enjoyment.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8050" y="135400"/>
            <a:ext cx="3626324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384B-8777-3FF6-F502-B34BA45F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45" y="418643"/>
            <a:ext cx="10058400" cy="1035696"/>
          </a:xfrm>
        </p:spPr>
        <p:txBody>
          <a:bodyPr>
            <a:normAutofit/>
          </a:bodyPr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CCA7-6DE3-98CD-213E-AB52B500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545" y="1311006"/>
            <a:ext cx="10709607" cy="5166911"/>
          </a:xfrm>
        </p:spPr>
        <p:txBody>
          <a:bodyPr>
            <a:noAutofit/>
          </a:bodyPr>
          <a:lstStyle/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GB" sz="1400" dirty="0"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srand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(time(0));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"Welcome to Hangman!\n";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play();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return 0;                }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if (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secret_word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guess_word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{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hangman_art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try_no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]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guess_word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"You win! The word was "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secret_word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break;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731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60248" y="332232"/>
            <a:ext cx="10058400" cy="1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TECHNOLOGIES AND TOOLS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069848" y="1606550"/>
            <a:ext cx="10614152" cy="48323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76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C++ Programming Language (iostream, string):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Essential for implementing core game logic and facilitating input/output operations within the Dev-C++ environment.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Standard Library (ctime):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Utilized for generating random numbers, crucial for random word selection during gameplay, adding variability and excitement to each session.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Standard Template Library (vector):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Leveraged for efficient management of dynamic arrays, particularly for storing and accessing a diverse collection of words utilized in the game, ensuring a wide range of gameplay possibilities.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Development Environment (Dev-C++ IDE):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Acts as a comprehensive integrated development environment, enabling seamless coding, compiling, and testing of the Hangman game within a single platform.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ASCII Art Editor: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ASCII art editors </a:t>
            </a:r>
            <a:r>
              <a:rPr lang="en-US" sz="212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utilized externally for creating visually appealing elements such as the Hangman gallows and figure, enhancing the overall aesthetic of the game.</a:t>
            </a:r>
            <a:endParaRPr sz="1750"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6868" y="273050"/>
            <a:ext cx="1758957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41505" y="0"/>
            <a:ext cx="100584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TIMELINE AND MILESTONES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41505" y="1282700"/>
            <a:ext cx="10563352" cy="53975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0833"/>
              <a:buFont typeface="Noto Sans Symbols"/>
              <a:buChar char="⮚"/>
            </a:pPr>
            <a:r>
              <a:rPr lang="en-US" b="1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Day 1: Project Setup and Planning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Setting up the Dev-C++ environment.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Defining project objectives and scope.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Creating a simplified project plan.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2: Game Logic Implementation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Developing core game logic (word selection, difficulty adjustment).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Implementing basic gameplay mechanics (displaying Hangman, managing guesses).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3: User Interface Design and Refinement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Designing and implementing basic user interface.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Integrating ASCII art for visual representation.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Conducting initial testing for functionality and usability.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4: Testing and Debugging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Conducting thorough testing for bugs and errors.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Ensuring compatibility across platforms.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Making refinements based on testing feedback.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l="3318"/>
          <a:stretch/>
        </p:blipFill>
        <p:spPr>
          <a:xfrm>
            <a:off x="7437374" y="3867150"/>
            <a:ext cx="3840177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200" y="1282700"/>
            <a:ext cx="5183224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88C0-CC55-E52C-E204-374D0E3B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1" y="484632"/>
            <a:ext cx="10058400" cy="1609344"/>
          </a:xfrm>
        </p:spPr>
        <p:txBody>
          <a:bodyPr/>
          <a:lstStyle/>
          <a:p>
            <a:r>
              <a:rPr lang="en-GB" dirty="0"/>
              <a:t>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12E3-5BE7-1976-3DE7-D1D2E948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91" y="2093976"/>
            <a:ext cx="10058400" cy="4050792"/>
          </a:xfrm>
        </p:spPr>
        <p:txBody>
          <a:bodyPr/>
          <a:lstStyle/>
          <a:p>
            <a:r>
              <a:rPr lang="en-IN" dirty="0"/>
              <a:t>In the classic Hangman game, players are challenged to guess a hidden word by suggesting letters within a limited number of attempts. </a:t>
            </a:r>
          </a:p>
          <a:p>
            <a:r>
              <a:rPr lang="en-IN" dirty="0"/>
              <a:t>The game begins with the word represented by a series of blank spaces, each corresponding to a letter in the word.</a:t>
            </a:r>
          </a:p>
          <a:p>
            <a:r>
              <a:rPr lang="en-IN" dirty="0"/>
              <a:t> Players take turns guessing letters, and for each correct guess, the letter is revealed in its proper position. Incorrect guesses, however, result in the drawing of a stick figure being progressively "hanged." </a:t>
            </a:r>
          </a:p>
          <a:p>
            <a:r>
              <a:rPr lang="en-IN" dirty="0"/>
              <a:t>The objective is to uncover the entire word before the drawing is completed.</a:t>
            </a:r>
          </a:p>
          <a:p>
            <a:r>
              <a:rPr lang="en-IN" dirty="0"/>
              <a:t> This simple yet engaging game tests players' vocabulary and deduction skills, providing both entertainment and a mental workout.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54332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Office PowerPoint</Application>
  <PresentationFormat>Widescreen</PresentationFormat>
  <Paragraphs>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Rockwell</vt:lpstr>
      <vt:lpstr>Times New Roman</vt:lpstr>
      <vt:lpstr>Wood Type</vt:lpstr>
      <vt:lpstr>A TEXT BASED HANGMAN ADVENTURE FOR WORD ENTHUSIASTS</vt:lpstr>
      <vt:lpstr>ABSTARCT</vt:lpstr>
      <vt:lpstr>INTRODUCTION</vt:lpstr>
      <vt:lpstr>LITERATURE REVIEW</vt:lpstr>
      <vt:lpstr>OBJECTIVES </vt:lpstr>
      <vt:lpstr>PROGRAM</vt:lpstr>
      <vt:lpstr>TECHNOLOGIES AND TOOLS</vt:lpstr>
      <vt:lpstr>TIMELINE AND MILESTONES</vt:lpstr>
      <vt:lpstr>PERFORMANCE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Raja Chittineedi</cp:lastModifiedBy>
  <cp:revision>2</cp:revision>
  <dcterms:modified xsi:type="dcterms:W3CDTF">2024-06-26T05:08:36Z</dcterms:modified>
</cp:coreProperties>
</file>