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ABB2-17B6-4E41-B681-8DF4372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2ED6F-7ECA-438B-83F3-11CC18CD3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7D21-F5AD-48E2-9096-B614F467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765D-1443-4764-96D3-91C306C3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2BF2-2BD9-42E6-B529-C425B3C1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7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0F0-DF3E-4F51-9862-82E14EEF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E43DB-FE2D-45BA-9AB1-0755D45D9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3D95-3EBB-4736-BD5D-9F639328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DB89-718B-4936-85FC-C681BFC0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DC26-1750-423B-A403-EFE9791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5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BFE65-A3B5-48DD-A23B-68AA1C4C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6300-2C5D-475D-BAF2-CB29DE6F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D603-C3DC-49F2-97C2-3415F9A5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E9BB-0071-43B4-AB48-FE756E71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CDD4-2829-45C1-89AB-848CE5A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030-1D32-47C6-8504-0B4C00D2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4140-DED8-4733-A659-9FD83E0C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8AB1-F9E8-47C9-ADF5-95934C0E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5357-754F-4F82-848A-3A8CE881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FF5A-4429-4B78-BA67-DB2430D9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037E-2A21-4B6B-93E7-F12C39DF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5DCD-AF59-4752-9B83-C337CC91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6145-AEC2-4001-839A-A0D495AF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2706-7547-4D02-B10B-01C57E6F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D29-7E3B-46FD-AA76-9E89F612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58D-2816-4E3A-B860-90859670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F25C-782C-4113-A529-963EB93D0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A37E-26D5-47FB-AD4F-1B3E04DF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36B4-9BDF-4007-B924-007BABEB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DA9F-F355-48BA-868E-C9D08B43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6D7A-95E0-47AF-BDF7-5F37F2D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3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0C15-32C1-4518-8FBA-7C9022C3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2EBF-9BE0-4C2C-A9F9-3CD94462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BE77-F3B1-400D-A3BB-66CBF70D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EA751-E3E8-4CDB-8112-A85361D20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8345-A5B8-4D5E-8F07-CA6B20335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555C9-3387-41A0-A0D6-179D42DD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96919-B04F-495D-AA06-15D4C56A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A1020-1972-465E-9BFD-749B636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3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5503-EC9C-49F1-B9DD-04F5D914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A2DD0-E4EF-4E10-954E-DEF0DD5C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E612E-3B0F-48EE-894C-12D3089C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C2F-CEDD-4E33-8AEF-82C11E7A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177CD-C478-40CF-898F-221D4918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020C6-67E6-4687-89D9-A965F6B6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29AAB-C83E-4ECF-9AFF-57F939C2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2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2009-2298-4A9B-A362-6C7B7FD9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411B-FD26-4513-ACB0-D237EF6B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04CF4-9714-487E-9652-7F2AEE72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163F8-911C-48E2-ACD7-1AB69733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72DB8-3074-46E3-B713-DE7EE25F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E987-AAFB-4FAC-B44E-CA28CB02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8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418-F3A2-4CFB-81D4-D20C0DF9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77501-14CB-47E5-8EE9-5654C7CB4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07A4-E24C-4DE1-8726-A6E8D373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E565-4EEE-4F67-A997-64E4197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93019-1093-409D-882A-D643E72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5A47-9FB7-4BBD-B8C2-733192DD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68BBB-546D-4FE1-9FDA-8EDAA49E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EBB5-6157-4F47-8B5D-2A7DC6AB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AB35-47C5-43FC-B564-FDEB27F0E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56AC-F832-461C-803C-7B29CC5A2B6F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DED8-9776-4D15-9EAC-B6B625F2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F644-EA2A-4780-B953-987CAF239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30C9-F38B-4985-B662-828E74FD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2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7AF-D363-4BDE-9DB9-054483CFD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Recovery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AEF5-CEC8-4078-A1AD-8A9770FDB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UNIT 5  Part 2/3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E0F4-43BC-4CA2-B14E-1AC36BF7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5478462"/>
            <a:ext cx="2971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A1B50-AFEE-4D37-863B-6CBDA60D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98474"/>
            <a:ext cx="10635175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88FEB-DFA3-4635-8175-15045643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65760"/>
            <a:ext cx="11268222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0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8981C-D85A-49AB-AEB4-3C7255E8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309490"/>
            <a:ext cx="10311618" cy="5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6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4775D-1FA8-48B4-BDAB-788884F4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281354"/>
            <a:ext cx="9959926" cy="5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6489A-D06F-4E7A-B28F-5E05917C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337625"/>
            <a:ext cx="10930597" cy="5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3EB32-97AD-45EF-8FB0-5EF9E007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9" y="309489"/>
            <a:ext cx="10142806" cy="59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6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11E92-BA29-4199-B3FA-DA162123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3" y="309488"/>
            <a:ext cx="11015002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5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D8C38-6717-4BAA-9912-D8C7DFC3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211015"/>
            <a:ext cx="11071273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AD476-FE3E-44E6-956C-AC811497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95423"/>
            <a:ext cx="11282289" cy="60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1FE8D-513C-4647-AD0A-529C2D60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96948"/>
            <a:ext cx="1122601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AD39-07D7-442D-A9AB-209A02A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09DE-C217-4A6B-8DB9-F0466F16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UNIT-V: Transaction, Data Recovery &amp; Storage Management (12 hrs)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Management: ACID Properties of Transactions, Conflict &amp; View serializability, Lock based protocols, Time Stamp based protocol, Thomas Write Rule, Validation Based Protocol, Deadlock detection, Deadlock avoidance, Deadlock prevention: wait-die and wound-wait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Recovery Management: Types of failures, ideal storage, Log, Log records, log based recovery techniques, Shadow Paging, ARIES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Organization &amp; Indexing: Types of File Organizations, Primary Indexing, Secondary Indexing, Multi-level Indexing, Hash Indexing, Tree Indexing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5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A842F-D79B-4122-9F81-7DFC823A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182880"/>
            <a:ext cx="11254154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689AA-3FD8-46D7-BA4B-491ACEFA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81355"/>
            <a:ext cx="10663311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D2BEF-78DE-48BE-9320-66678416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9" y="351692"/>
            <a:ext cx="10578904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3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481B0-444D-435E-8EC4-95CEFC1C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239152"/>
            <a:ext cx="10578905" cy="61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7E013-D1D8-4E71-89C3-5D34DC06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393895"/>
            <a:ext cx="10888394" cy="59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2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13172-F781-4DC1-B90E-471165A6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464234"/>
            <a:ext cx="11155680" cy="57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6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570BC-6388-4A1D-8BFF-EC822D5A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422031"/>
            <a:ext cx="10972800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DD367-BAF5-46CC-8005-8CD18595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436098"/>
            <a:ext cx="10480430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0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39AC2-2BE9-42D4-854E-329E0B03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3" y="239151"/>
            <a:ext cx="10635175" cy="58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FA48C-503C-4F24-A9F3-AE9356FE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7" y="478302"/>
            <a:ext cx="10860259" cy="57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AAAA1-AD3D-4640-9583-57DABF093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88" y="267286"/>
            <a:ext cx="10789920" cy="5909677"/>
          </a:xfrm>
        </p:spPr>
      </p:pic>
    </p:spTree>
    <p:extLst>
      <p:ext uri="{BB962C8B-B14F-4D97-AF65-F5344CB8AC3E}">
        <p14:creationId xmlns:p14="http://schemas.microsoft.com/office/powerpoint/2010/main" val="128964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149BD-54D9-4316-90DE-09C32AF4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09489"/>
            <a:ext cx="10705513" cy="59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6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32018-C886-4029-A30A-5547CD26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211015"/>
            <a:ext cx="10128739" cy="60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7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1F213-35AE-4150-A927-533F0212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281354"/>
            <a:ext cx="10199077" cy="6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6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42178-7281-4E83-9B3B-4D2A0210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26609"/>
            <a:ext cx="10860259" cy="6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7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829B6-D307-415D-B34D-501BA512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-1"/>
            <a:ext cx="11282289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3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B3F3A-0B62-4D55-8EE2-DF3CC79C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351692"/>
            <a:ext cx="11000935" cy="57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88B53E-5284-41FA-BC01-1E9B0381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36098"/>
            <a:ext cx="10201275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E7DBA-98DE-48C2-AEC9-EC98DB5C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" y="436098"/>
            <a:ext cx="10353821" cy="60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FEB0B-5554-47D2-9CFF-C1FD57F2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379828"/>
            <a:ext cx="9931791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0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66BE5-713D-40F7-9B4D-4C4F462C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562708"/>
            <a:ext cx="10916529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971BD-0E5E-4DAB-AE22-CBEFFD57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64234"/>
            <a:ext cx="10832123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5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5FEF8-5715-4880-AB3F-60415773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12542"/>
            <a:ext cx="6535542" cy="282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E1173-FEC2-43D1-8FA0-4B041BE0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14" y="112542"/>
            <a:ext cx="3236962" cy="24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115</Words>
  <Application>Microsoft Office PowerPoint</Application>
  <PresentationFormat>Widescreen</PresentationFormat>
  <Paragraphs>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Bookman Old Style</vt:lpstr>
      <vt:lpstr>Calibri</vt:lpstr>
      <vt:lpstr>Calibri Light</vt:lpstr>
      <vt:lpstr>Office Theme</vt:lpstr>
      <vt:lpstr>Recovery Management</vt:lpstr>
      <vt:lpstr>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Management</dc:title>
  <dc:creator>hp</dc:creator>
  <cp:lastModifiedBy>hp</cp:lastModifiedBy>
  <cp:revision>26</cp:revision>
  <dcterms:created xsi:type="dcterms:W3CDTF">2021-06-16T11:46:07Z</dcterms:created>
  <dcterms:modified xsi:type="dcterms:W3CDTF">2021-06-16T12:22:11Z</dcterms:modified>
</cp:coreProperties>
</file>