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33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87C3-CD73-4BB4-AF10-BCB84CF6B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E1C51-81E7-4953-B4DB-AD10399A0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ABB0-91B0-4108-ABCB-DD110EA0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237A-48BA-4F10-9589-877DDA10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72DF-57F2-4382-B20C-83DF7CE2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4E58-204F-4F42-B103-24E81A17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58867-0F0A-4690-A372-6ADC769A2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2A4D-0956-4B16-912C-51DF6C87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68F1-38F2-487E-8E0E-A969141A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C7DB-B21D-4299-A36C-540B087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558A5-45EE-44DE-8F3A-5BC154DFB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CFE68-D2A3-48AB-A0EC-A49967FFC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FCD8F-AF35-4904-A430-5546F241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E499B-A9DE-4461-8A2B-F7FA8ECF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8C2C-71CA-4AB6-8882-6560D309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4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EAA6-8E48-495C-A2A1-B59428A4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F9F76-3A85-4588-9A77-53ADAAE6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5A27-5423-4596-9667-2DB7B6F0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C405-0A63-4F06-8EC1-3AA8707B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F8B4-7B2F-45E2-B6DA-6AA252A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9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2FEC-8D8D-4958-977C-8C072B59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064D-950D-4350-9839-786DF993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03DE-2A40-4981-9F6F-696E59C2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BD9F-D2C9-472F-88C7-E0BA3084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E752-D1DF-4947-ACD4-21219B6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69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8677-3EF2-43B4-8258-72D0FE32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0D47-9191-4BE1-B0E6-BCD6DCD9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3D5DB-282B-4EB1-8817-163B266B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0C01-46AF-4970-A561-2291C9E0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1B7D9-415B-4231-BADB-1104837D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BD0C-FA0B-4F5C-824D-238F1477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7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D5F4-60A3-449F-B8CB-B6CE41D7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3197F-32CB-4A7E-BC9F-CCD9A400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D0BF9-1F0D-431F-8F83-7EF345AD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33816-A818-4CA6-AB0D-53975A20C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B00A9-8F7B-44DB-8617-2F8707BB5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42D93-A8BC-4F5B-9617-0AA49799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0733C-EC40-429E-AFDF-172FFC2B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B7AF5-CAD6-42A0-A253-93A52B4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64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BDBB-4DF8-4566-9755-4F77A2EE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819E0-FE85-4740-B2DF-70758764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DF469-6B8B-48C0-9934-081695CA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D18A6-B8B6-49D8-B6DF-983711A6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84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93A0A-AAAE-4B4A-B5F0-37D6627E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5869B-3552-4C72-9FC8-6056D1A4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DC11-DFFC-486C-9C0F-518ED7BE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1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37A1-CF28-4D63-AE71-1D8C4B32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A682-783F-4E4A-872F-3426F6A3B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81CDC-FE69-4BF2-875E-9D76A91B5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DD4A6-BB15-4E33-B3AB-3A756334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8DC28-3D42-4685-85F9-8EB02DC1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2DFA6-358F-4E93-BA90-12465DF3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9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3E20-E551-421E-BE05-FDE0E09E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E8FDC-914A-4F2C-B7DC-AE0D9E121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65625-20C0-4142-8907-5BF5AEE6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94A51-6BF7-4BC6-B85C-669ED40C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4D85F-1CE3-492C-8DD4-D8537A72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0A7D7-985C-4192-81E1-7D0FB7B1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0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542F6-AFE9-4062-8D08-AEDE1099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3B0F6-093F-4AE8-99C0-99057AA1D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5623-2EE6-40EC-A331-595B8FE27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E9E5-CB4D-41D6-8A11-61183826D085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F99A-4BAE-4683-8FCF-64A20FC26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E9B5-3D61-45F8-926D-88D629800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16B0-571F-4CD2-AB45-319D571E1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4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6164-1A1A-4511-AEA7-CA327C9E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FA06C-A14B-4997-AE42-D18A5AF15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 Suvarna Varma</a:t>
            </a:r>
          </a:p>
          <a:p>
            <a:r>
              <a:rPr lang="en-US" dirty="0"/>
              <a:t>Assoc Prof</a:t>
            </a:r>
          </a:p>
          <a:p>
            <a:r>
              <a:rPr lang="en-US" dirty="0"/>
              <a:t>UNIT 5  Part 1/3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53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A2601-1511-48D1-90BD-EC3611A5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126609"/>
            <a:ext cx="11127545" cy="63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5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24C2F-DEFD-4344-9E92-E09074390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450167"/>
            <a:ext cx="10874326" cy="54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1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948AF-8411-44C2-B404-CAF14A88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7" y="604910"/>
            <a:ext cx="10761784" cy="51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2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381F7-4A4D-4D88-B613-97D52FF5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126609"/>
            <a:ext cx="10396025" cy="63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DF5D7-D0B5-40F2-9BD8-6E420218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0"/>
            <a:ext cx="10986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A120A-BC71-4251-AA6C-1C1CFC15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267286"/>
            <a:ext cx="11254154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0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2B4B9-55D1-4EB5-88E9-6C9D57E17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168812"/>
            <a:ext cx="11380764" cy="663892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915D0E-843B-4507-8F80-933D277A1D59}"/>
              </a:ext>
            </a:extLst>
          </p:cNvPr>
          <p:cNvCxnSpPr/>
          <p:nvPr/>
        </p:nvCxnSpPr>
        <p:spPr>
          <a:xfrm>
            <a:off x="2166425" y="5809957"/>
            <a:ext cx="149117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5B50D4-14E3-473D-AB1C-44740D04E511}"/>
              </a:ext>
            </a:extLst>
          </p:cNvPr>
          <p:cNvCxnSpPr/>
          <p:nvPr/>
        </p:nvCxnSpPr>
        <p:spPr>
          <a:xfrm>
            <a:off x="3964745" y="5809957"/>
            <a:ext cx="149117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FAA0E-BFFC-4A2E-81D2-AF07C396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253219"/>
            <a:ext cx="11000935" cy="57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3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4BA0A-C3CB-4357-BBB4-9EED88F0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351691"/>
            <a:ext cx="11127544" cy="59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6E313-F03C-45D4-B9F3-6F809E45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9" y="464234"/>
            <a:ext cx="11479236" cy="60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1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AD39-07D7-442D-A9AB-209A02AF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09DE-C217-4A6B-8DB9-F0466F16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UNIT-V: Transaction, Data Recovery &amp; Storage Management (12 hrs)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Management: ACID Properties of Transactions, Conflict &amp; View serializability, Lock based protocols, Time Stamp based protocol, Thomas Write Rule, Validation Based Protocol, Deadlock detection, Deadlock avoidance, Deadlock prevention: wait-die and wound-wait</a:t>
            </a: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Recovery Management: Types of failures, ideal storage, Log, Log records, log based recovery techniques, Shadow Paging, ARIES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Organization &amp; Indexing: Types of File Organizations, Primary Indexing, Secondary Indexing, Multi-level Indexing, Hash Indexing, Tree Indexing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85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C1372-4E6D-47CC-9C63-B7D30D85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281354"/>
            <a:ext cx="11718387" cy="609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029B6-02D8-47F1-9DC6-AEA36D2F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464234"/>
            <a:ext cx="11057205" cy="50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93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7DFDA-6E6A-422A-95A3-E986F604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211015"/>
            <a:ext cx="10438228" cy="63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BC710F-74FC-4E16-9961-E30303787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492370"/>
            <a:ext cx="11211949" cy="5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4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D052B-8D62-4F24-91C7-8421B848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225083"/>
            <a:ext cx="10522633" cy="60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8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DA771-D054-46DD-A877-C786F46E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6" y="196948"/>
            <a:ext cx="10046825" cy="4986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8FE07-EBE1-4D5D-A5AC-C28C17456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837" y="4737002"/>
            <a:ext cx="4105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1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46DF7-15BD-47B0-8694-07C13F92E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" y="365760"/>
            <a:ext cx="10452296" cy="58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1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C693F-A4C8-4F65-A1EC-E5B6CEAA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3" y="618977"/>
            <a:ext cx="10072466" cy="54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49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E4223C-9E2B-442F-9400-F22B903C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337624"/>
            <a:ext cx="10592972" cy="6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37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C4CC2-CDB8-4B96-A139-E3288A4F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" y="267286"/>
            <a:ext cx="10987749" cy="65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6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30AFA-FFBC-4F11-8D24-D2346E80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5" y="295422"/>
            <a:ext cx="11535507" cy="60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2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404E1-97BA-4733-9176-279794B7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464234"/>
            <a:ext cx="11099410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8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2C607-9C9B-4C18-85DD-7ADDD742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0"/>
            <a:ext cx="11549575" cy="668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52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4AFD6-2402-4637-928E-2371B36E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54745"/>
            <a:ext cx="10958731" cy="649927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F3A4A5-7BEA-4F36-A554-E795A484CCD0}"/>
              </a:ext>
            </a:extLst>
          </p:cNvPr>
          <p:cNvCxnSpPr/>
          <p:nvPr/>
        </p:nvCxnSpPr>
        <p:spPr>
          <a:xfrm>
            <a:off x="1336431" y="3235569"/>
            <a:ext cx="165998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DD4FB9-3F1C-48D7-90D8-3F06F764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7" y="365759"/>
            <a:ext cx="10494498" cy="58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59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C7648-09A0-420E-B2C8-038D7844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4" y="886265"/>
            <a:ext cx="7118253" cy="486742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01205A-F991-45F4-AE2E-5C56B62FC06A}"/>
              </a:ext>
            </a:extLst>
          </p:cNvPr>
          <p:cNvCxnSpPr/>
          <p:nvPr/>
        </p:nvCxnSpPr>
        <p:spPr>
          <a:xfrm>
            <a:off x="4234375" y="3573194"/>
            <a:ext cx="9425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F6E1B1-7EDC-47D4-94B1-FAF49E34BADE}"/>
              </a:ext>
            </a:extLst>
          </p:cNvPr>
          <p:cNvCxnSpPr/>
          <p:nvPr/>
        </p:nvCxnSpPr>
        <p:spPr>
          <a:xfrm>
            <a:off x="5976424" y="4232031"/>
            <a:ext cx="9425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805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799B9-70A4-4F81-8AFF-0843872A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6" y="281353"/>
            <a:ext cx="11071272" cy="58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2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9DDAD-9EB7-4DEA-868E-B9C67984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253219"/>
            <a:ext cx="10958731" cy="63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82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3792D-2A9E-46E7-8295-E3763B4D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2" y="365760"/>
            <a:ext cx="11141612" cy="59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3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FCAF8-D461-4A1D-BAFE-BF06A6F6B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464234"/>
            <a:ext cx="8510954" cy="53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62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E72E8-9EB6-4955-9895-12DAC250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2" y="520505"/>
            <a:ext cx="10508566" cy="60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1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8086C-6EE3-492C-940A-71530A7A7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26" y="534572"/>
            <a:ext cx="10592972" cy="575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5A66D-F635-447F-BE60-1FDF2002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8" y="239151"/>
            <a:ext cx="10719581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54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0AC57-E4D1-4791-AB10-08F1F350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" y="562708"/>
            <a:ext cx="10705513" cy="474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8674A-7FF5-4D4B-93BD-4BE97545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96948"/>
            <a:ext cx="11690252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D4378-9570-47E0-800B-5D8D94F5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351692"/>
            <a:ext cx="11408897" cy="57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542B0-E4C1-4BEC-8AD0-3F252F99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239151"/>
            <a:ext cx="10396024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7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8D500-07B8-4328-8980-AA386DA9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9" y="351692"/>
            <a:ext cx="11268220" cy="63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1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F571A-4F7A-4616-9CD3-41438BA1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3" y="112542"/>
            <a:ext cx="11296356" cy="63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9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115</Words>
  <Application>Microsoft Office PowerPoint</Application>
  <PresentationFormat>Widescreen</PresentationFormat>
  <Paragraphs>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Bookman Old Style</vt:lpstr>
      <vt:lpstr>Calibri</vt:lpstr>
      <vt:lpstr>Calibri Light</vt:lpstr>
      <vt:lpstr>Office Theme</vt:lpstr>
      <vt:lpstr>Transaction management</vt:lpstr>
      <vt:lpstr>Syllabus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</dc:title>
  <dc:creator>hp</dc:creator>
  <cp:lastModifiedBy>hp</cp:lastModifiedBy>
  <cp:revision>39</cp:revision>
  <dcterms:created xsi:type="dcterms:W3CDTF">2021-06-16T10:54:11Z</dcterms:created>
  <dcterms:modified xsi:type="dcterms:W3CDTF">2021-06-16T11:45:32Z</dcterms:modified>
</cp:coreProperties>
</file>