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6" r:id="rId5"/>
    <p:sldId id="259" r:id="rId6"/>
    <p:sldId id="260" r:id="rId7"/>
    <p:sldId id="261" r:id="rId8"/>
    <p:sldId id="262" r:id="rId9"/>
    <p:sldId id="263" r:id="rId10"/>
    <p:sldId id="298" r:id="rId11"/>
    <p:sldId id="25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9C42-AFB0-446A-8745-2C4063F2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8304-9D2F-4B94-89BB-BE3AA549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2377-35D9-4AA7-8FB3-426BBD81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EA85-6B4E-42C6-96F3-C63C17D5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6E23-4646-4A39-B602-AAD655A1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9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1F80-46DF-42D7-910F-9BAF12FF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646BE-37BE-4F37-9389-4C596F7EB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EDF8-2961-472B-8A47-3FB75E5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B771-FF61-49A4-ABDC-02DBD6DD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E3D4-5F9C-4DD2-9519-570D3955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2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52B97-ED55-49E4-9460-B6E640E89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C97A2-75DD-4CD1-B6C4-13C2F021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97A6-6C37-4109-90BB-27A6F995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3034-4AD6-4A87-A5A4-3FA8151A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06FA-0F20-434F-9C27-6A944969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5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67CE-A320-4177-8D22-C6239C8F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EFA4-77CB-4AFA-8D9C-3A9E1749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DC03-252C-4616-B7F8-86910998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2172-EEA1-439B-925C-10C7B53B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49E1-3545-42C8-86C8-95A5C8FC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1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795A-16C2-4AD4-B646-D76AEBEC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25CF-D272-4185-9BF4-BD270A2A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14FF-43EB-40D9-9391-01F05D2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CDF1-9633-4E57-BF80-D8F06969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F749-B0C6-4394-ABFF-52157F4A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3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049F-3F91-4507-98FC-7A887D0B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6FA0-B549-4F00-98E4-50D40978F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6368A-0B0F-4A18-8028-E79372F2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C2256-9148-4516-BEF9-54551D72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EA85-6E62-4B95-AEA5-763CB7B8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6762-9D68-49A3-B99E-018727E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0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5C91-BC0C-41DE-BD0C-2A8368D7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8734F-B77F-4CAF-948F-1B288222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990ED-C7C5-4897-AE6C-03F3FE35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D6070-D6B7-4E5C-883E-CDDD36EA8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94856-A2DF-44E0-B3A5-58C9A2C35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577AA-27D5-4F2A-A95C-436D8457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EF6BB-1F7C-4249-B0CA-083F13E7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36F17-1611-42F3-B733-FD11FF38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67BA-AE43-4544-9C57-27027485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6310F-F126-46A3-849D-84AC7EB3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008F2-7A74-44FA-A6E0-1ECD1F9B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6BDF0-A8E1-46D2-A718-9E4BA9FC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7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5B6D8-EC22-4E1C-8E92-053BC9AA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4BA3-AF78-4681-B703-6F79BDE0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BAED9-DC9C-4A47-A3AD-2F37A938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9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CD3A-CD7E-4D8A-9CF3-82086CEC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B587-8BB6-4845-BF33-F882668B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5FE0-84B2-4CF7-99AF-CC00AF91D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6EC2-D32B-4766-9FA1-283A8873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5DDA3-F8DB-461C-987C-A488C25B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44A8-B91B-451E-A12F-5F8DD5AB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04B5-EE50-4750-9BFF-8C7CDF65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F8A04-2067-4C8D-B922-EE73F4FD4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5958F-F254-44EA-923F-6C5960FA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C8D9-9BA4-4247-9859-B69F95AF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27F4-0575-4CE1-BD9A-77E74CCD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4D97-D729-466E-B866-57077BDA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8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8684C-4B68-4847-843D-5E30E9CF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0051-A822-4C1D-A661-D6CDE69D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D028-FCD2-4BBA-981B-B610D1FFA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CC89-2EE1-4854-98D4-FB18728F5309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1B30-FA35-47EB-B800-6BDCD5D73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F325-9288-4B86-9161-EA91F758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A9C8-E3DD-4C10-8EBE-3D7D6E0106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5664-1D9E-4ED3-87F3-19375384D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Organization &amp; Indexing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E1CD29-BCF8-4D80-AEB4-14A7738C2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CM Suvarna Varma</a:t>
            </a:r>
          </a:p>
          <a:p>
            <a:r>
              <a:rPr lang="en-US" dirty="0"/>
              <a:t>Assoc Prof</a:t>
            </a:r>
          </a:p>
          <a:p>
            <a:r>
              <a:rPr lang="en-US" dirty="0"/>
              <a:t>UNIT 5  Part 3/3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53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454E5-D579-4A15-8225-5711D6FC14F2}"/>
              </a:ext>
            </a:extLst>
          </p:cNvPr>
          <p:cNvSpPr txBox="1"/>
          <p:nvPr/>
        </p:nvSpPr>
        <p:spPr>
          <a:xfrm>
            <a:off x="2588455" y="1392702"/>
            <a:ext cx="6991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ABOVE STORAGE   CONCEPT  IS ONLY FOR UNDERSTANDING STORAGE STRUCTURES.</a:t>
            </a:r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(NOT FOR SYLLABUS 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52859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8A5A5-C6CE-46E0-A90A-19885B4B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492368"/>
            <a:ext cx="10818055" cy="58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6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0E430-EDA8-4D3F-AD4D-82516F9E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253218"/>
            <a:ext cx="10719581" cy="6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8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8ECC1-80CE-4502-B9FA-ED94D2F0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407963"/>
            <a:ext cx="11324491" cy="59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696BE-05BD-4751-9ECB-00E290AE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225083"/>
            <a:ext cx="10958732" cy="6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0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3D48C-728C-4A90-9F21-C581DAD4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5" y="379828"/>
            <a:ext cx="11380762" cy="61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7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812A8-8C46-4255-8AF6-313506ED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9" y="731520"/>
            <a:ext cx="9537894" cy="48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B4CA6-153E-47FB-8B93-00B5CCA2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520505"/>
            <a:ext cx="9889587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EC000-CDAF-4780-9467-2B3E1C93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7" y="464234"/>
            <a:ext cx="10255347" cy="5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9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3DD35-B950-4816-973E-4955CA9A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225082"/>
            <a:ext cx="10241280" cy="6288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7CB33-078F-4B3B-97C4-BEB1E9A56C06}"/>
              </a:ext>
            </a:extLst>
          </p:cNvPr>
          <p:cNvSpPr txBox="1"/>
          <p:nvPr/>
        </p:nvSpPr>
        <p:spPr>
          <a:xfrm>
            <a:off x="3277772" y="5444197"/>
            <a:ext cx="156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Multilevel indexing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2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AD39-07D7-442D-A9AB-209A02AF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09DE-C217-4A6B-8DB9-F0466F16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UNIT-V: Transaction, Data Recovery &amp; Storage Management (12 hrs)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Management: ACID Properties of Transactions, Conflict &amp; View serializability, Lock based protocols, Time Stamp based protocol, Thomas Write Rule, Validation Based Protocol, Deadlock detection, Deadlock avoidance, Deadlock prevention: wait-die and wound-wait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Recovery Management: Types of failures, ideal storage, Log, Log records, log based recovery techniques, Shadow Paging, ARIES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Organization &amp; Indexing: Types of File Organizations, Primary Indexing, Secondary Indexing, Multi-level Indexing, Hash Indexing, Tree Indexing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85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8048E-E9EA-4ADA-AE03-698916F1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98474"/>
            <a:ext cx="11099409" cy="6569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F10EA-EE26-4293-AEBE-5AA7D1113C36}"/>
              </a:ext>
            </a:extLst>
          </p:cNvPr>
          <p:cNvSpPr txBox="1"/>
          <p:nvPr/>
        </p:nvSpPr>
        <p:spPr>
          <a:xfrm>
            <a:off x="4346917" y="42203"/>
            <a:ext cx="15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Indexing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05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9410A-2237-4A10-86A5-635FA88B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3218"/>
            <a:ext cx="10170942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7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601D9-896F-45BD-BF13-A5F4B14B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422031"/>
            <a:ext cx="9706708" cy="5992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AFD3A-8BC2-4044-9C8A-E232A7EE897B}"/>
              </a:ext>
            </a:extLst>
          </p:cNvPr>
          <p:cNvSpPr txBox="1"/>
          <p:nvPr/>
        </p:nvSpPr>
        <p:spPr>
          <a:xfrm>
            <a:off x="8989255" y="4642338"/>
            <a:ext cx="2377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</a:t>
            </a:r>
          </a:p>
          <a:p>
            <a:endParaRPr lang="en-US" sz="2400" b="1" dirty="0"/>
          </a:p>
          <a:p>
            <a:r>
              <a:rPr lang="en-US" sz="2400" b="1" dirty="0"/>
              <a:t>B+ Tree explained in ADS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9247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4E07F-ECED-4B02-A1A9-024A6214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436098"/>
            <a:ext cx="1105720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9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1A5C9-5A32-48ED-A7DC-7FAFBDB5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7" y="241221"/>
            <a:ext cx="10044333" cy="63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1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13170-E5F1-4FAC-866F-D30BF368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4" y="829994"/>
            <a:ext cx="10002128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7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D1D48-E9DA-4E88-83C7-53217B31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9" y="407963"/>
            <a:ext cx="10635176" cy="58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2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E0E1F-C3A5-4FF6-A056-949DACE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3" y="520505"/>
            <a:ext cx="9903655" cy="54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376E5-D074-4988-A934-296DB5E1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30" y="2405574"/>
            <a:ext cx="10241280" cy="399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D389C-2AA1-4DB4-9C4B-714EC475C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0" y="239737"/>
            <a:ext cx="10816078" cy="22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4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2B1E2-6B48-4F7D-9D11-47095B21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182880"/>
            <a:ext cx="11127544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155A9F-1B99-4BB0-8EFC-4676B784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2" y="337624"/>
            <a:ext cx="932688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22B0F-33D5-4895-878E-F0584EE5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2" y="689317"/>
            <a:ext cx="10170940" cy="55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6B951-F20D-4636-9F23-E43BE47F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7" y="407963"/>
            <a:ext cx="11057205" cy="59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0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FFFF3-6BC0-4498-BCB0-59A567AB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335352"/>
            <a:ext cx="10536701" cy="58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5FF0C-9BA3-4F0A-B829-E64CC3E2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6" y="225083"/>
            <a:ext cx="10916528" cy="62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5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40BDB-B5EE-4BF3-8B1C-F30EA3E7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295422"/>
            <a:ext cx="11043138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6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6823CF-9377-49FE-A879-33632F13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4" y="640813"/>
            <a:ext cx="10968111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144</Words>
  <Application>Microsoft Office PowerPoint</Application>
  <PresentationFormat>Widescreen</PresentationFormat>
  <Paragraphs>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Office Theme</vt:lpstr>
      <vt:lpstr>File Organization &amp; Indexing</vt:lpstr>
      <vt:lpstr>Syllabus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Organization &amp; Indexing</dc:title>
  <dc:creator>hp</dc:creator>
  <cp:lastModifiedBy>hp</cp:lastModifiedBy>
  <cp:revision>13</cp:revision>
  <dcterms:created xsi:type="dcterms:W3CDTF">2021-06-16T12:23:41Z</dcterms:created>
  <dcterms:modified xsi:type="dcterms:W3CDTF">2021-06-16T13:03:21Z</dcterms:modified>
</cp:coreProperties>
</file>