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Dynamics-of-particles-Enginnering-mechanics-muruganantha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Dynamics-of-particles-Enginnering-mechanics-muruganantha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Dynamics-of-particles-Enginnering-mechanics-muruganantha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Dynamics-of-particles-Enginnering-mechanics-muruganantha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Dynamics-of-particles-Enginnering-mechanics-muruganantha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Dynamics-of-particles-Enginnering-mechanics-muruganantha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Dynamics-of-particles-Enginnering-mechanics-murugananthan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Dynamics-of-particles-Enginnering-mechanics-murugananthan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Dynamics-of-particles-Enginnering-mechanics-murugananthan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Dynamics-of-particles-Enginnering-mechanics-murugananthan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Dynamics-of-particles-Enginnering-mechanics-murugananthan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Dynamics-of-particles-Enginnering-mechanics-muruganantha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Dynamics-of-particles-Enginnering-mechanics-murugananthan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Dynamics-of-particles-Enginnering-mechanics-murugananthan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Dynamics-of-particles-Enginnering-mechanics-murugananthan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Dynamics-of-particles-Enginnering-mechanics-muruganantha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Dynamics-of-particles-Enginnering-mechanics-muruganantha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Dynamics-of-particles-Enginnering-mechanics-muruganantha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Dynamics-of-particles-Enginnering-mechanics-muruganantha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Dynamics-of-particles-Enginnering-mechanics-muruganantha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Dynamics-of-particles-Enginnering-mechanics-muruganantha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Dynamics-of-particles-Enginnering-mechanics-muruganantha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