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-System-of-Forces-Engineering-Mechanic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-System-of-Forces-Engineering-Mechanic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-System-of-Forces-Engineering-Mechanic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-System-of-Forces-Engineering-Mechanic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-System-of-Forces-Engineering-Mechanic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