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8T11:34:05.382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8T11:34:12.879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31B6-73D9-40AD-A30B-BA70CC1C890A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59E2-A81A-4B61-8E60-5A772F36B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39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31B6-73D9-40AD-A30B-BA70CC1C890A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59E2-A81A-4B61-8E60-5A772F36B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91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31B6-73D9-40AD-A30B-BA70CC1C890A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59E2-A81A-4B61-8E60-5A772F36B72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0397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31B6-73D9-40AD-A30B-BA70CC1C890A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59E2-A81A-4B61-8E60-5A772F36B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566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31B6-73D9-40AD-A30B-BA70CC1C890A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59E2-A81A-4B61-8E60-5A772F36B7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4380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31B6-73D9-40AD-A30B-BA70CC1C890A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59E2-A81A-4B61-8E60-5A772F36B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820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31B6-73D9-40AD-A30B-BA70CC1C890A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59E2-A81A-4B61-8E60-5A772F36B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914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31B6-73D9-40AD-A30B-BA70CC1C890A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59E2-A81A-4B61-8E60-5A772F36B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85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31B6-73D9-40AD-A30B-BA70CC1C890A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59E2-A81A-4B61-8E60-5A772F36B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45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31B6-73D9-40AD-A30B-BA70CC1C890A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59E2-A81A-4B61-8E60-5A772F36B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33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31B6-73D9-40AD-A30B-BA70CC1C890A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59E2-A81A-4B61-8E60-5A772F36B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9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31B6-73D9-40AD-A30B-BA70CC1C890A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59E2-A81A-4B61-8E60-5A772F36B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277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31B6-73D9-40AD-A30B-BA70CC1C890A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59E2-A81A-4B61-8E60-5A772F36B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74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31B6-73D9-40AD-A30B-BA70CC1C890A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59E2-A81A-4B61-8E60-5A772F36B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491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31B6-73D9-40AD-A30B-BA70CC1C890A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59E2-A81A-4B61-8E60-5A772F36B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219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31B6-73D9-40AD-A30B-BA70CC1C890A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59E2-A81A-4B61-8E60-5A772F36B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75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A31B6-73D9-40AD-A30B-BA70CC1C890A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4E059E2-A81A-4B61-8E60-5A772F36B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75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7C784-42CB-081C-B27D-DCF64B387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706" y="1482151"/>
            <a:ext cx="7766936" cy="1646302"/>
          </a:xfrm>
        </p:spPr>
        <p:txBody>
          <a:bodyPr/>
          <a:lstStyle/>
          <a:p>
            <a:r>
              <a:rPr lang="en-US" dirty="0"/>
              <a:t>Retail Store Demand Forecasting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2EED7-6AE2-49EA-93FE-5AFA5A92D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7500" y="3260386"/>
            <a:ext cx="4798142" cy="566839"/>
          </a:xfrm>
        </p:spPr>
        <p:txBody>
          <a:bodyPr/>
          <a:lstStyle/>
          <a:p>
            <a:r>
              <a:rPr lang="en-US" dirty="0"/>
              <a:t>Using Random Forest and Gradient Boosting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B6AD0A-D8FF-A673-9CA6-91195ADF3ECF}"/>
                  </a:ext>
                </a:extLst>
              </p14:cNvPr>
              <p14:cNvContentPartPr/>
              <p14:nvPr/>
            </p14:nvContentPartPr>
            <p14:xfrm>
              <a:off x="6233377" y="2654508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B6AD0A-D8FF-A673-9CA6-91195ADF3E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24737" y="2600508"/>
                <a:ext cx="180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55BDD7C-F806-DA99-D22C-6366DCB878BF}"/>
                  </a:ext>
                </a:extLst>
              </p14:cNvPr>
              <p14:cNvContentPartPr/>
              <p14:nvPr/>
            </p14:nvContentPartPr>
            <p14:xfrm>
              <a:off x="-1003343" y="914268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55BDD7C-F806-DA99-D22C-6366DCB878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011983" y="860628"/>
                <a:ext cx="18000" cy="10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8975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AC7B8-A1CC-CB92-2EB2-63DEFA1C3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476" y="1632155"/>
            <a:ext cx="8596668" cy="4640825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Business problem: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 a demand forecasting model for a retail store chain that can predict future sales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each product category and store location. The model should incorporate factors like past sales data, promotions, holidays, and demographic information.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Business Objective: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predict future sales for each category and store location.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Business Constraint: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Maximize the sales for each category and store location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Success Criteria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/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Business Success Criteria: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Increased sales, improved customer satisfaction, and optimized inventory management.</a:t>
            </a:r>
          </a:p>
          <a:p>
            <a:pPr marL="0" marR="0"/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 Learning Success Criteria: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Achieve an accuracy  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tleast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95%</a:t>
            </a:r>
          </a:p>
          <a:p>
            <a:pPr marL="0" marR="0"/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Economic Success Criteria: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Positive return on investment (ROI) and reduced inventory costs.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593409-1CF3-4A67-8B6C-4BA49B20731E}"/>
              </a:ext>
            </a:extLst>
          </p:cNvPr>
          <p:cNvSpPr txBox="1"/>
          <p:nvPr/>
        </p:nvSpPr>
        <p:spPr>
          <a:xfrm>
            <a:off x="609600" y="663678"/>
            <a:ext cx="5191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Introduction:</a:t>
            </a:r>
            <a:endParaRPr lang="en-IN" sz="4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7552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932B-A1E1-3A31-DEAE-7C9BFE7DC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6581"/>
          </a:xfrm>
        </p:spPr>
        <p:txBody>
          <a:bodyPr/>
          <a:lstStyle/>
          <a:p>
            <a:r>
              <a:rPr lang="en-IN" dirty="0"/>
              <a:t>Data Exploration and Preprocessing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2159BF-0C58-85FA-D1BD-2BE79DD7E6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483953"/>
            <a:ext cx="7984885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1. Data Exploration: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  - Histogram for Sales: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    - Displayed the distribution of sales, showing a range of sales values with some noticeable peaks.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  - Histograms for Items and Stores: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    - Items: Each of the 50 item categories is uniformly distributed.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    - Stores: Each of the 10 stores shows a similar distribution of data points.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  - Time Series Plot: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    - Visualized sales over time, showing trends, seasonality, and potential outliers.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100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+mj-lt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2. Box Plots: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  - Sales Box Plot: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    - Showed the spread and outliers in the sales data.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  - Item and Store Box Plots: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    - Highlighted the distribution of sales across different items and stores.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100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+mj-lt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3. Feature Engineering: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  - Date Transformation: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    - Converted the `date` column to datetime type.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    - Extracted features: year, month, day, day of the week, day of the year, and week of the year.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  - Lagged Features: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    - Created lagged features for sales (sales_lag_1 to sales_lag_7).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100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+mj-lt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4. Data Preprocessing: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  - Handling Missing Values: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    - Filled </a:t>
            </a:r>
            <a:r>
              <a:rPr kumimoji="0" lang="en-US" altLang="en-US" sz="110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NaN</a:t>
            </a: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values in lagged features with the median value.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  - Categorical Encoding: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    - Converted `item` and `store` columns to categorical types and applied one-hot encoding.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100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13A0C6-F1E5-BE9B-B1C1-CD22EEA72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617" y="1396181"/>
            <a:ext cx="4154565" cy="22254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CE65BE-7227-52CA-9CAE-9958C9D6A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650" y="3709405"/>
            <a:ext cx="4019532" cy="290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20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CE892-DED6-8686-5B14-50AEFD0C5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6748"/>
          </a:xfrm>
        </p:spPr>
        <p:txBody>
          <a:bodyPr/>
          <a:lstStyle/>
          <a:p>
            <a:r>
              <a:rPr lang="en-IN" dirty="0"/>
              <a:t>Model Building and Evaluation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0269FA-3966-BC86-BC35-862AE011C6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532542"/>
            <a:ext cx="7982122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1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. Model Description: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  - Random Forest Regressor: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    - Used to capture complex interactions between features.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  - Gradient Boosting Regressor: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    - Applied to improve prediction accuracy through boosting.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+mj-lt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2. Model Training: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  - Split data into training and test sets.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  - Trained models using sales as the target variable.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+mj-lt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3. Evaluation Metrics: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  - Root Mean Squared Error (RMSE):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    - Random Forest Train RMSE: 3.01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    - Random Forest Test RMSE: 6.32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    - Gradient Boosting Train RMSE: </a:t>
            </a:r>
            <a:r>
              <a:rPr lang="en-US" altLang="en-US" sz="1200" dirty="0">
                <a:solidFill>
                  <a:schemeClr val="accent5"/>
                </a:solidFill>
                <a:latin typeface="+mj-lt"/>
              </a:rPr>
              <a:t>8.10</a:t>
            </a: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+mj-lt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    - Gradient Boosting Test RMSE: </a:t>
            </a:r>
            <a:r>
              <a:rPr lang="en-US" altLang="en-US" sz="1200" dirty="0">
                <a:solidFill>
                  <a:schemeClr val="accent5"/>
                </a:solidFill>
                <a:latin typeface="+mj-lt"/>
              </a:rPr>
              <a:t>4.57</a:t>
            </a: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+mj-lt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+mj-lt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4. Model Performance: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  - Random Forest showed a slightly higher RMSE on the test set compared to Gradient Boosting.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  - Gradient Boosting performed better on the training set, indicating it may handle overfitting more effectively.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+mj-lt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5. Visualization: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  - Correlation matrix heatmap showing feature correlations.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  - Time series plot of predicted vs. actual sales to visualize model performance.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26B9EA-6525-5584-448E-83EE02011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348" y="609600"/>
            <a:ext cx="3616285" cy="271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008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</TotalTime>
  <Words>572</Words>
  <Application>Microsoft Office PowerPoint</Application>
  <PresentationFormat>Widescreen</PresentationFormat>
  <Paragraphs>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Times New Roman</vt:lpstr>
      <vt:lpstr>Trebuchet MS</vt:lpstr>
      <vt:lpstr>Wingdings 3</vt:lpstr>
      <vt:lpstr>Facet</vt:lpstr>
      <vt:lpstr>Retail Store Demand Forecasting</vt:lpstr>
      <vt:lpstr>PowerPoint Presentation</vt:lpstr>
      <vt:lpstr>Data Exploration and Preprocessing</vt:lpstr>
      <vt:lpstr>Model Building and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Saikumar Punna</dc:creator>
  <cp:lastModifiedBy>Saikumar Punna</cp:lastModifiedBy>
  <cp:revision>5</cp:revision>
  <dcterms:created xsi:type="dcterms:W3CDTF">2024-06-08T11:34:02Z</dcterms:created>
  <dcterms:modified xsi:type="dcterms:W3CDTF">2024-06-08T12:05:34Z</dcterms:modified>
</cp:coreProperties>
</file>