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4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1711-02DC-4F5A-B0A4-D7A4CFB82638}" type="datetimeFigureOut">
              <a:rPr lang="en-US" smtClean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753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ED7C-D9A5-4EA8-B309-6E368BFA8F2B}" type="datetimeFigureOut">
              <a:rPr lang="en-US" smtClean="0"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65632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ED7C-D9A5-4EA8-B309-6E368BFA8F2B}" type="datetimeFigureOut">
              <a:rPr lang="en-US" smtClean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02811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ED7C-D9A5-4EA8-B309-6E368BFA8F2B}" type="datetimeFigureOut">
              <a:rPr lang="en-US" smtClean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430309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ED7C-D9A5-4EA8-B309-6E368BFA8F2B}" type="datetimeFigureOut">
              <a:rPr lang="en-US" smtClean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90398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ED7C-D9A5-4EA8-B309-6E368BFA8F2B}" type="datetimeFigureOut">
              <a:rPr lang="en-US" smtClean="0"/>
              <a:t>12/6/2018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00718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ED7C-D9A5-4EA8-B309-6E368BFA8F2B}" type="datetimeFigureOut">
              <a:rPr lang="en-US" smtClean="0"/>
              <a:t>12/6/2018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76576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AFC5-17E4-4A26-A144-49682BD36ECA}" type="datetimeFigureOut">
              <a:rPr lang="en-US" smtClean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23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9482-E0DA-4858-9A19-F8B792C0C3D9}" type="datetimeFigureOut">
              <a:rPr lang="en-US" smtClean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71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0A69-C0BC-4A5A-8FE4-5D0B5D0F11EE}" type="datetimeFigureOut">
              <a:rPr lang="en-US" smtClean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147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3B61-F054-442D-881D-6A81C2774BFE}" type="datetimeFigureOut">
              <a:rPr lang="en-US" smtClean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00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CD3A-8283-4FC4-856C-D5E0BF662449}" type="datetimeFigureOut">
              <a:rPr lang="en-US" smtClean="0"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48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FEE8-FC08-4C54-BE1B-81CB6CA05FC8}" type="datetimeFigureOut">
              <a:rPr lang="en-US" smtClean="0"/>
              <a:t>12/6/2018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005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A528B-AADB-4276-9F0D-B13FCF86F309}" type="datetimeFigureOut">
              <a:rPr lang="en-US" smtClean="0"/>
              <a:t>12/6/2018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29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497F-A1E4-4C0B-8811-954A59B26923}" type="datetimeFigureOut">
              <a:rPr lang="en-US" smtClean="0"/>
              <a:t>12/6/2018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276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24E7-1432-4F89-B9E6-59843C6C91FE}" type="datetimeFigureOut">
              <a:rPr lang="en-US" smtClean="0"/>
              <a:t>12/6/2018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738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AD9C-D29C-4D1E-A739-CC3C95B41085}" type="datetimeFigureOut">
              <a:rPr lang="en-US" smtClean="0"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060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C48ED7C-D9A5-4EA8-B309-6E368BFA8F2B}" type="datetimeFigureOut">
              <a:rPr lang="en-US" smtClean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5636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AB25D-9192-41B7-B66D-F59781023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10974388" cy="2971801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Introduction to statistical learning</a:t>
            </a:r>
            <a:br>
              <a:rPr lang="en-IN" b="1" dirty="0"/>
            </a:br>
            <a:r>
              <a:rPr lang="en-IN" b="1" dirty="0"/>
              <a:t>CS5565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D78F0-43F1-4897-AF75-9C330D765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10229325" cy="1646280"/>
          </a:xfrm>
        </p:spPr>
        <p:txBody>
          <a:bodyPr>
            <a:normAutofit/>
          </a:bodyPr>
          <a:lstStyle/>
          <a:p>
            <a:r>
              <a:rPr lang="en-IN" sz="2800" b="1" dirty="0"/>
              <a:t>Submitted By:</a:t>
            </a:r>
          </a:p>
          <a:p>
            <a:r>
              <a:rPr lang="en-IN" sz="2800" b="1" i="1" dirty="0"/>
              <a:t>K N V Sai Indra </a:t>
            </a:r>
            <a:r>
              <a:rPr lang="en-IN" sz="2800" b="1" i="1" dirty="0" err="1"/>
              <a:t>kumar</a:t>
            </a:r>
            <a:r>
              <a:rPr lang="en-IN" sz="2800" b="1" i="1" dirty="0"/>
              <a:t> - 16265080</a:t>
            </a:r>
          </a:p>
        </p:txBody>
      </p:sp>
    </p:spTree>
    <p:extLst>
      <p:ext uri="{BB962C8B-B14F-4D97-AF65-F5344CB8AC3E}">
        <p14:creationId xmlns:p14="http://schemas.microsoft.com/office/powerpoint/2010/main" val="3884289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7862C-B3CB-41AA-812C-0004EB669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83D7-A2E0-4B2F-AC97-80DC17B5A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Big mart Sales prediction using R.</a:t>
            </a:r>
          </a:p>
          <a:p>
            <a:r>
              <a:rPr lang="en-IN" b="1" i="1" dirty="0"/>
              <a:t>The data scientists at </a:t>
            </a:r>
            <a:r>
              <a:rPr lang="en-IN" b="1" i="1" dirty="0" err="1"/>
              <a:t>BigMart</a:t>
            </a:r>
            <a:r>
              <a:rPr lang="en-IN" b="1" i="1" dirty="0"/>
              <a:t> have collected </a:t>
            </a:r>
            <a:r>
              <a:rPr lang="en-IN" b="1" i="1"/>
              <a:t>sales data </a:t>
            </a:r>
            <a:r>
              <a:rPr lang="en-IN" b="1" i="1" dirty="0"/>
              <a:t>for 1559 products across 10 stores in different cities for the year 2013. Now each product has certain attributes that sets it apart from the other products</a:t>
            </a:r>
            <a:r>
              <a:rPr lang="en-IN" dirty="0"/>
              <a:t>.</a:t>
            </a:r>
          </a:p>
          <a:p>
            <a:r>
              <a:rPr lang="en-US" b="1" i="1" dirty="0"/>
              <a:t>The aim is to build a predictive model to find out the sales of each product at a particular store so that it would help the decision makers at </a:t>
            </a:r>
            <a:r>
              <a:rPr lang="en-US" b="1" i="1" dirty="0" err="1"/>
              <a:t>BigMart</a:t>
            </a:r>
            <a:r>
              <a:rPr lang="en-US" b="1" i="1" dirty="0"/>
              <a:t> to find out the properties of any product or store, which play a key role in increasing the overall sales.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8058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DA0C3-73B2-4EF8-87B1-23A737A03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50" y="255373"/>
            <a:ext cx="9404723" cy="1400530"/>
          </a:xfrm>
        </p:spPr>
        <p:txBody>
          <a:bodyPr/>
          <a:lstStyle/>
          <a:p>
            <a:r>
              <a:rPr lang="en-IN" b="1" dirty="0"/>
              <a:t>Approaches tried: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3A5C4-C73E-43DD-853D-E75D5D4B0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Linear Regression</a:t>
            </a:r>
          </a:p>
          <a:p>
            <a:r>
              <a:rPr lang="en-IN" dirty="0"/>
              <a:t>Lasso Regression</a:t>
            </a:r>
          </a:p>
          <a:p>
            <a:r>
              <a:rPr lang="en-IN" dirty="0"/>
              <a:t>Ridge Regression</a:t>
            </a:r>
          </a:p>
          <a:p>
            <a:r>
              <a:rPr lang="en-IN" dirty="0"/>
              <a:t>Random Forest</a:t>
            </a:r>
          </a:p>
          <a:p>
            <a:r>
              <a:rPr lang="en-IN" dirty="0" err="1"/>
              <a:t>XGBoost</a:t>
            </a:r>
            <a:endParaRPr lang="en-IN" dirty="0"/>
          </a:p>
          <a:p>
            <a:pPr marL="0" indent="0">
              <a:buNone/>
            </a:pPr>
            <a:r>
              <a:rPr lang="en-IN" sz="2800" b="1" i="1" dirty="0"/>
              <a:t>FINAL RESULT: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The best score is obtained by </a:t>
            </a:r>
            <a:r>
              <a:rPr lang="en-IN" sz="2400" b="1" dirty="0" err="1"/>
              <a:t>XGBoost</a:t>
            </a:r>
            <a:r>
              <a:rPr lang="en-IN" dirty="0"/>
              <a:t> followed by </a:t>
            </a:r>
            <a:r>
              <a:rPr lang="en-IN" sz="2400" b="1" dirty="0" err="1"/>
              <a:t>RandomForest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247446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89141-6660-4458-AF9B-757BAA652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D8F9E-67B7-404E-8489-985D2DE3A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Exploratory Data Analysis(EDA)- </a:t>
            </a:r>
            <a:r>
              <a:rPr lang="en-IN" dirty="0"/>
              <a:t>understand the dimensions and properties of the data visually, understanding the missing values and other things.</a:t>
            </a:r>
          </a:p>
          <a:p>
            <a:r>
              <a:rPr lang="en-IN" b="1" dirty="0"/>
              <a:t>Data Preparation-deletion of the rows, mean/median/mode imputation divide the set into 2 datasets</a:t>
            </a:r>
          </a:p>
          <a:p>
            <a:r>
              <a:rPr lang="en-IN" b="1" dirty="0"/>
              <a:t>Modelling-regression and other models are implemented on the obtained dataset.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44885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EA7F346-0A5F-49B6-9E5C-CA2C0A9F19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194" b="-2"/>
          <a:stretch/>
        </p:blipFill>
        <p:spPr>
          <a:xfrm>
            <a:off x="4619544" y="609601"/>
            <a:ext cx="6924756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12" name="Rectangle 9">
            <a:extLst>
              <a:ext uri="{FF2B5EF4-FFF2-40B4-BE49-F238E27FC236}">
                <a16:creationId xmlns:a16="http://schemas.microsoft.com/office/drawing/2014/main" id="{A93A089E-0A16-452C-B341-0F769780D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57325-3805-47C6-AE46-6A1D3363F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438401"/>
            <a:ext cx="3324141" cy="3809998"/>
          </a:xfrm>
        </p:spPr>
        <p:txBody>
          <a:bodyPr>
            <a:normAutofit/>
          </a:bodyPr>
          <a:lstStyle/>
          <a:p>
            <a:r>
              <a:rPr lang="en-IN"/>
              <a:t>In eda we plot the individual variables individually. We visualize it using the continuous variables using histograms.</a:t>
            </a:r>
          </a:p>
          <a:p>
            <a:endParaRPr lang="en-IN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371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07613-C36E-4450-AB5B-463D7B934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Similarly for all others using histograms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1F4E0F7-3C5E-4C44-A28F-A4F58AB16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43854" y="1183593"/>
            <a:ext cx="6270662" cy="44903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825026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32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64AF1A8-6AD1-4282-8447-B18C5F0D4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35458" y="640081"/>
            <a:ext cx="5463642" cy="3291844"/>
          </a:xfrm>
          <a:prstGeom prst="rect">
            <a:avLst/>
          </a:prstGeom>
          <a:effectLst/>
        </p:spPr>
      </p:pic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08880C-27F0-4805-900D-306C73A27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Finally after analysing al the values and models we obtain the following after considering all the RMSE scores.</a:t>
            </a:r>
          </a:p>
        </p:txBody>
      </p:sp>
    </p:spTree>
    <p:extLst>
      <p:ext uri="{BB962C8B-B14F-4D97-AF65-F5344CB8AC3E}">
        <p14:creationId xmlns:p14="http://schemas.microsoft.com/office/powerpoint/2010/main" val="1935337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80089-334F-4598-BA4A-88973B76A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3053" y="2354580"/>
            <a:ext cx="8946542" cy="1815923"/>
          </a:xfrm>
        </p:spPr>
        <p:txBody>
          <a:bodyPr/>
          <a:lstStyle/>
          <a:p>
            <a:r>
              <a:rPr lang="en-IN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066394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2143</TotalTime>
  <Words>229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Introduction to statistical learning CS5565</vt:lpstr>
      <vt:lpstr>Dataset Description</vt:lpstr>
      <vt:lpstr>Approaches tried:</vt:lpstr>
      <vt:lpstr>Summary</vt:lpstr>
      <vt:lpstr>PowerPoint Presentation</vt:lpstr>
      <vt:lpstr>Similarly for all others using histograms</vt:lpstr>
      <vt:lpstr>Finally after analysing al the values and models we obtain the following after considering all the RMSE scores.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statistical learning</dc:title>
  <dc:creator>Karamala, Naga Venkata Sai Indra Kumar (UMKC-Student)</dc:creator>
  <cp:lastModifiedBy>Karamala, Naga Venkata Sai Indra Kumar (UMKC-Student)</cp:lastModifiedBy>
  <cp:revision>7</cp:revision>
  <dcterms:created xsi:type="dcterms:W3CDTF">2018-12-04T15:55:51Z</dcterms:created>
  <dcterms:modified xsi:type="dcterms:W3CDTF">2018-12-06T15:39:53Z</dcterms:modified>
</cp:coreProperties>
</file>