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2" r:id="rId8"/>
    <p:sldId id="261" r:id="rId9"/>
    <p:sldId id="262" r:id="rId10"/>
    <p:sldId id="263" r:id="rId11"/>
    <p:sldId id="274" r:id="rId12"/>
    <p:sldId id="275" r:id="rId13"/>
    <p:sldId id="265" r:id="rId14"/>
    <p:sldId id="266" r:id="rId15"/>
    <p:sldId id="267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304F8-3A49-B723-9D78-9333036D335F}" v="36" dt="2022-09-07T00:28:16.163"/>
    <p1510:client id="{8CFCB945-36FB-DB0A-0E1C-060AD5CF6160}" v="1352" dt="2022-09-06T16:49:51.322"/>
    <p1510:client id="{C99A7EEB-B38C-E4E7-8108-B274A023ED79}" v="62" dt="2022-09-07T01:09:39.455"/>
    <p1510:client id="{F2C5F8C8-5C34-D988-FCA3-DC25BD4E03A2}" v="1296" dt="2022-11-20T11:50:0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E2B6-32F1-152C-9E93-1AFF07FF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AD93-FEB9-BC7F-573C-B436AA42E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6881-8C3E-8F96-E7C9-90971640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8CFD-92DB-D097-0AA7-8A539FD8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440-05F9-559E-5D7E-D4A756B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5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30BB-4115-BD80-9C51-ACF15FD4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2E1D-88FD-B6F1-9467-6C7ED693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E75B-D60C-1174-351A-3E60139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004F-C8A6-4935-3892-4212028F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B702-E672-8792-97A2-0E01DBCF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4EA1C-194D-704E-B546-BDB358129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B6270-54C4-0492-8F0F-9777B510F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46F0-E6F4-7C14-8167-78165C11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8BA5-D53E-ECBB-AEDB-3F339B0A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8628-1A0E-F99A-B264-A372B89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EB3-74A1-876B-06FC-D5B99A83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95F7-C744-13EE-ED35-E20B1346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24C9-4865-2B09-7DBF-FC8D2304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DA72-1C42-7113-951A-887B12DA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5040-6EA2-5693-C91B-5B177AE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8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2C37-A9D7-9E41-D93A-1E4287E0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41AE-C574-74D8-932D-3A9D73CE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82EB-154C-15CE-C496-FAF0C7C4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F268-B963-BF63-B5CC-12A2813B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2CF2-3D36-8925-F60B-96366BD2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F3F-3049-1732-521D-B9218021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EB9D-F22A-A258-A7E1-CDC3EFE2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720E-4A93-EE5F-2368-090BD4E21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71BB-9F79-61D5-0B6D-823592E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5E77-583C-16FE-9F78-03173FA3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7E45-0926-0329-3CC0-27920D8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8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BC5-A1C1-C3A3-5A51-994D158D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D5EC3-9495-10EF-8873-CCBAD052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BF98-4BAF-F5FC-B5AC-63A61719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5506D-4007-FCE0-97C0-8FB0E34BD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81FB4-7A06-F1ED-DED0-4811DE32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DD309-B578-0D9E-90B7-5EEDA41C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C3992-C413-7527-1B0B-8672B45E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384C4-0C1B-B7F3-9983-42FBF6C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036-4712-D281-5AAE-CBAF939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C6715-9969-DE5A-2FF2-D234F99B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7E274-3C4D-7524-CB6E-8762BCC1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E31F-66F5-E442-18DB-ED8E8C5B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41C22-DFE8-B8DA-5D59-79791055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80528-B8E3-B04C-1887-F44C684E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985F-F4B9-44E3-563C-DFCD6758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9A11-8935-3CEF-4AD6-4D15863E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B1DC-F346-F0DC-6A3D-868C4482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B074-823E-5D63-861C-61CDF656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9B58-1DB6-DB56-C390-2DD72316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07BF5-5794-4ED2-DDD4-6A475A74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AB59-80A3-1EC0-5B51-45BE2C18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2FBD-66B4-4B78-12DA-87EE759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3C1F4-22F8-C578-72B6-5F7B8A6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2ADD0-365C-CEB0-D28C-880BBC28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D1573-314C-5536-3290-C3D4F650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9A5DB-0438-03FB-5ED2-C545622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9993-A9A4-6682-9901-6150CA3A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1A81B-7B27-DDDD-9387-6A38E080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EF5C-EBE7-DB06-5146-53648531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ADD0-91AD-0EC8-F051-549BFDA3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DD4D-F7F6-4FD3-AC05-3E5FE6BD6CD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41D5-D676-7E71-9AE2-D1D83857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1768-9EB8-55AA-76FF-30430095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86EC-D0BD-4344-B58B-628362813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5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7456-860F-7F87-EFA1-3AEA9DA4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593" y="160278"/>
            <a:ext cx="9714218" cy="99847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/>
                <a:cs typeface="Times New Roman"/>
              </a:rPr>
              <a:t>SESHADRI RAO GUDLAVALLERU  ENGINEERING COLLEGE</a:t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 of Computer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 Engineering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B8B7-94BC-A08B-DA1D-DA8E2B50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1335199"/>
            <a:ext cx="9628094" cy="50028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IN" sz="3500" b="1" dirty="0">
                <a:latin typeface="Times New Roman"/>
                <a:ea typeface="+mn-lt"/>
                <a:cs typeface="+mn-lt"/>
              </a:rPr>
              <a:t>Fake News Analysis In Social Media Using </a:t>
            </a:r>
          </a:p>
          <a:p>
            <a:r>
              <a:rPr lang="en-IN" sz="3500" b="1" dirty="0">
                <a:latin typeface="Times New Roman"/>
                <a:ea typeface="+mn-lt"/>
                <a:cs typeface="+mn-lt"/>
              </a:rPr>
              <a:t>IBM Watson</a:t>
            </a:r>
            <a:endParaRPr lang="en-IN" sz="3500" b="1" dirty="0">
              <a:latin typeface="Times New Roman"/>
              <a:cs typeface="Times New Roman"/>
            </a:endParaRPr>
          </a:p>
          <a:p>
            <a:r>
              <a:rPr lang="en-IN" sz="2600" dirty="0">
                <a:cs typeface="Calibri"/>
              </a:rPr>
              <a:t>Under the guidance of</a:t>
            </a:r>
          </a:p>
          <a:p>
            <a:r>
              <a:rPr lang="en-IN" b="1" dirty="0">
                <a:cs typeface="Calibri"/>
              </a:rPr>
              <a:t>Mrs. P. Reshma, </a:t>
            </a:r>
            <a:r>
              <a:rPr lang="en-IN" b="1" dirty="0" err="1">
                <a:cs typeface="Calibri"/>
              </a:rPr>
              <a:t>M.Tech</a:t>
            </a:r>
            <a:endParaRPr lang="en-IN" b="1" dirty="0">
              <a:cs typeface="Calibri"/>
            </a:endParaRPr>
          </a:p>
          <a:p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Assistant Professor, Department of CSE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19481A0542 – CH SAI 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19481A0534 – CH SAJAN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19481A0516 – B HIMA KRISHNA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19481A0520 – B BALA SAI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4299B-704D-EA2B-18B2-BC2C1D620E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6"/>
          <a:stretch/>
        </p:blipFill>
        <p:spPr bwMode="auto">
          <a:xfrm>
            <a:off x="201160" y="160278"/>
            <a:ext cx="1200857" cy="11749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97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02CF-98EC-D166-1DBD-6C0DABBB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32" y="166689"/>
            <a:ext cx="7683998" cy="9091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IMPLEMENTATION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24260-1AFC-8928-3A86-7EF33B67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64" y="1246127"/>
            <a:ext cx="10748433" cy="2399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The proposed system is implemented using Jupyter Notebook and Flask. Steps included in this implementation are Data gathering, Vectorizers, model training and prediction.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The data set consists in .csv format.</a:t>
            </a:r>
            <a:endParaRPr lang="en-IN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8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D88E06-5336-7C8C-17D5-0266A023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3325531"/>
            <a:ext cx="11770782" cy="31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5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F3A4-1FF7-D5D2-A095-7C9C0CF0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23" y="449753"/>
            <a:ext cx="10798907" cy="742584"/>
          </a:xfrm>
        </p:spPr>
        <p:txBody>
          <a:bodyPr/>
          <a:lstStyle/>
          <a:p>
            <a:r>
              <a:rPr lang="en-US" sz="4000" dirty="0">
                <a:latin typeface="Times New Roman"/>
                <a:cs typeface="Times New Roman"/>
              </a:rPr>
              <a:t>TESTING THE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24E2-989F-D7FC-129D-C9289BCC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123" y="1495606"/>
            <a:ext cx="10847753" cy="4541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Count vectorizer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          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Count vectorizer is a method to convert text to numerical data.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      Example: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      Text=[Hello my name is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Calibri" panose="020F0502020204030204"/>
              </a:rPr>
              <a:t>james</a:t>
            </a:r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, this is my python notebook]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       The test is transformed to a parse matrix as shown below.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     </a:t>
            </a:r>
          </a:p>
          <a:p>
            <a:r>
              <a:rPr lang="en-US" dirty="0">
                <a:ea typeface="+mn-lt"/>
                <a:cs typeface="+mn-lt"/>
              </a:rPr>
              <a:t>      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AE184B-5E02-CBE6-66A3-484015D0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9" y="4109044"/>
            <a:ext cx="9270520" cy="17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7D6-A5EB-38F5-4143-E039B9D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5" y="3263046"/>
            <a:ext cx="11091984" cy="207119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 </a:t>
            </a:r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 </a:t>
            </a:r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 </a:t>
            </a:r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 </a:t>
            </a:r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      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CC21-3D1E-262F-734E-E6CC4C7E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773" y="1248387"/>
            <a:ext cx="11140830" cy="5378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/>
                <a:cs typeface="Calibri" panose="020F0502020204030204"/>
              </a:rPr>
              <a:t>Tf-idf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 vectorizer</a:t>
            </a:r>
          </a:p>
          <a:p>
            <a:pPr algn="just"/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         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 perform machine learning on text, we need to transform our documents into vector representations such that we can apply numeric machine learning.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342900" indent="-342900" algn="just">
              <a:buFont typeface="Wingdings" panose="020B0604020202020204" pitchFamily="34" charset="0"/>
              <a:buChar char="Ø"/>
            </a:pPr>
            <a:endParaRPr lang="en-US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0C33B-CB7D-EE55-ABD2-63520D5513F0}"/>
              </a:ext>
            </a:extLst>
          </p:cNvPr>
          <p:cNvSpPr txBox="1"/>
          <p:nvPr/>
        </p:nvSpPr>
        <p:spPr>
          <a:xfrm>
            <a:off x="523633" y="311122"/>
            <a:ext cx="739335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Times New Roman"/>
              </a:rPr>
              <a:t>TRAINING THE MODEL</a:t>
            </a:r>
            <a:r>
              <a:rPr lang="en-US" sz="4000" dirty="0">
                <a:latin typeface="Times New Roman"/>
                <a:cs typeface="Times New Roman"/>
              </a:rPr>
              <a:t>​</a:t>
            </a:r>
          </a:p>
          <a:p>
            <a:r>
              <a:rPr lang="en-US" sz="4000" dirty="0">
                <a:latin typeface="Times New Roman"/>
                <a:cs typeface="Times New Roman"/>
              </a:rPr>
              <a:t>            </a:t>
            </a:r>
          </a:p>
          <a:p>
            <a:r>
              <a:rPr lang="en-US" dirty="0">
                <a:latin typeface="Times New Roman"/>
                <a:cs typeface="Times New Roman"/>
              </a:rPr>
              <a:t>          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1EEF711-49F0-BA07-DCCA-21E7B3BA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58" y="2697590"/>
            <a:ext cx="6445738" cy="3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2059-02BF-B2D3-720B-6F3B7D18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96085"/>
            <a:ext cx="6382497" cy="8757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MODEL CREATION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0B8B-A91A-179E-F20B-E89A4CB7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086379"/>
            <a:ext cx="11108266" cy="5384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Steps to be followed for Model Building</a:t>
            </a:r>
          </a:p>
          <a:p>
            <a:r>
              <a:rPr lang="en-IN" dirty="0">
                <a:solidFill>
                  <a:schemeClr val="tx1"/>
                </a:solidFill>
                <a:cs typeface="Calibri" panose="020F0502020204030204"/>
              </a:rPr>
              <a:t>       </a:t>
            </a:r>
            <a:r>
              <a:rPr lang="en-IN" dirty="0">
                <a:solidFill>
                  <a:schemeClr val="tx1"/>
                </a:solidFill>
                <a:latin typeface="Calibri"/>
                <a:cs typeface="Calibri" panose="020F0502020204030204"/>
              </a:rPr>
              <a:t>1.</a:t>
            </a: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Spliting the data into Train and Test</a:t>
            </a:r>
            <a:endParaRPr lang="en-IN" b="1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r>
              <a:rPr lang="en-IN" dirty="0">
                <a:solidFill>
                  <a:schemeClr val="tx1"/>
                </a:solidFill>
                <a:cs typeface="Calibri" panose="020F0502020204030204"/>
              </a:rPr>
              <a:t>                     </a:t>
            </a:r>
          </a:p>
          <a:p>
            <a:endParaRPr lang="en-IN" dirty="0">
              <a:solidFill>
                <a:schemeClr val="tx1"/>
              </a:solidFill>
              <a:cs typeface="Calibri" panose="020F0502020204030204"/>
            </a:endParaRPr>
          </a:p>
          <a:p>
            <a:endParaRPr lang="en-IN" dirty="0">
              <a:solidFill>
                <a:schemeClr val="tx1"/>
              </a:solidFill>
              <a:cs typeface="Calibri" panose="020F0502020204030204"/>
            </a:endParaRPr>
          </a:p>
          <a:p>
            <a:endParaRPr lang="en-IN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IN" dirty="0">
                <a:solidFill>
                  <a:schemeClr val="tx1"/>
                </a:solidFill>
                <a:cs typeface="Calibri" panose="020F0502020204030204"/>
              </a:rPr>
              <a:t>       </a:t>
            </a: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2. Simple NLP, Complex Problems</a:t>
            </a:r>
            <a:endParaRPr lang="en-IN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IN" dirty="0">
                <a:solidFill>
                  <a:schemeClr val="tx1"/>
                </a:solidFill>
                <a:cs typeface="Calibri"/>
              </a:rPr>
              <a:t>                                      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E6D8731-21FF-5396-BCC1-3EA391C4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11" y="2200088"/>
            <a:ext cx="8077199" cy="1467269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6B92FD-2DCC-A222-094F-2F95CE7E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11" y="4491802"/>
            <a:ext cx="8151283" cy="2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34C1-5AAD-4854-C495-6E3D9FC2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26"/>
            <a:ext cx="10515600" cy="60642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TEST THE MODEL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DD5B-92F1-CA43-5A25-6572A28A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468" y="1308007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3.Inspecting our model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IN" dirty="0">
                <a:solidFill>
                  <a:schemeClr val="tx1"/>
                </a:solidFill>
                <a:cs typeface="Calibri"/>
              </a:rPr>
              <a:t>                              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3E0212C-BFAA-2AC8-8431-0C41779C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01" y="2058100"/>
            <a:ext cx="8754532" cy="44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1E5A-B93B-190C-F455-AB57D42A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3367"/>
            <a:ext cx="10515600" cy="8122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DEPLOYMENT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D28A-1665-9DF4-1DDA-B036A611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50341"/>
            <a:ext cx="10515600" cy="1743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Deploy the model into Flask by using Spyder. </a:t>
            </a:r>
            <a:endParaRPr lang="en-US" sz="28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r>
              <a:rPr lang="en-IN" dirty="0">
                <a:solidFill>
                  <a:schemeClr val="tx1"/>
                </a:solidFill>
                <a:cs typeface="Calibri"/>
              </a:rPr>
              <a:t>          </a:t>
            </a:r>
          </a:p>
          <a:p>
            <a:r>
              <a:rPr lang="en-IN" dirty="0">
                <a:solidFill>
                  <a:schemeClr val="tx1"/>
                </a:solidFill>
                <a:cs typeface="Calibri"/>
              </a:rPr>
              <a:t>  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22111F-33AA-FF9D-2824-0D92EBDD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16" y="2062736"/>
            <a:ext cx="10193866" cy="44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1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7CCB-4455-CEE5-E138-43AE1E39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433" y="873094"/>
            <a:ext cx="10515600" cy="5955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  Webpage of the application</a:t>
            </a:r>
            <a:endParaRPr lang="en-US" sz="28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A61846E-6E6C-3419-CC9C-DC4BD697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64" y="1849238"/>
            <a:ext cx="8013699" cy="37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B143-4432-EF79-42DA-91A590A9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630"/>
            <a:ext cx="10515600" cy="56700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2.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Calibri"/>
              </a:rPr>
              <a:t>Enter the news of the URL 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80EA57-5DB9-4F8F-0F83-477C544C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91" y="1709413"/>
            <a:ext cx="8299450" cy="36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18AB-7A99-CD24-81AD-8E22E8B0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433" y="472546"/>
            <a:ext cx="10515600" cy="6273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/>
                <a:cs typeface="Calibri"/>
              </a:rPr>
              <a:t>OUTPUT</a:t>
            </a:r>
          </a:p>
          <a:p>
            <a:endParaRPr lang="en-US" sz="5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2887DC-7E05-57E3-8F58-047B1BB7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34" y="1629230"/>
            <a:ext cx="8013698" cy="44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4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D440-C8C3-73D0-7A50-135E28A9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03" y="1162891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0000-C1B1-2466-87D3-A849AFD6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D99B-D075-23B4-0F33-99DA95E0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394446"/>
            <a:ext cx="10515600" cy="18646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CONTENTS</a:t>
            </a:r>
            <a:endParaRPr lang="en-IN" sz="40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F79A-97BC-D98E-B21D-C79263CA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732" y="1729721"/>
            <a:ext cx="10515600" cy="4178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ARCHITECTUE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E464-3B1B-8369-3C64-C9A770E6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62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ABSTRACT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77A6-1BF3-F36C-22A0-8DD5A671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93" y="1612168"/>
            <a:ext cx="11642318" cy="524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In our modern era where the internet is being everywhere at the same time, everyone relies on various online resources for news</a:t>
            </a:r>
            <a:r>
              <a:rPr lang="en-IN" sz="2800" dirty="0">
                <a:solidFill>
                  <a:schemeClr val="tx1"/>
                </a:solidFill>
                <a:cs typeface="Calibri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/>
              <a:cs typeface="Calibri"/>
            </a:endParaRP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Along with the increase in the use of social media platforms like Facebook, Twitter, etc. News spread rapidly among millions of users within a very short span of time</a:t>
            </a:r>
            <a:r>
              <a:rPr lang="en-IN" sz="2800" dirty="0">
                <a:solidFill>
                  <a:schemeClr val="tx1"/>
                </a:solidFill>
                <a:cs typeface="Calibri"/>
              </a:rPr>
              <a:t>. 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The spread of fake news has for reaching consequences like the    creation of biased opinions. </a:t>
            </a: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Moreover, spammers use appealing news headlines to generate revenue using Advertisements. We aim to provide the user with the ability to classify the news as fake or real.</a:t>
            </a:r>
          </a:p>
          <a:p>
            <a:pPr marL="457200" indent="-457200" algn="just">
              <a:buFont typeface="Wingdings" panose="020B0604020202020204" pitchFamily="34" charset="0"/>
              <a:buChar char="Ø"/>
            </a:pPr>
            <a:endParaRPr lang="en-IN" sz="28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IN" sz="28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1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856-A6F5-E891-905F-797BC40E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851"/>
            <a:ext cx="10515600" cy="11811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27F1-EE1D-2ECC-E0BD-DA74F342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203" y="1899669"/>
            <a:ext cx="10515600" cy="4313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The objective is to object the fake news by using Algorithm and to build a model that can differentiate between "Real" Fake" news. 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By using Natural Language Processing(NLP) we can classify the data.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Calibri"/>
              </a:rPr>
              <a:t>Using NLP, at the end we can make website using Flask framework.</a:t>
            </a:r>
          </a:p>
        </p:txBody>
      </p:sp>
    </p:spTree>
    <p:extLst>
      <p:ext uri="{BB962C8B-B14F-4D97-AF65-F5344CB8AC3E}">
        <p14:creationId xmlns:p14="http://schemas.microsoft.com/office/powerpoint/2010/main" val="26347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33FA-A62F-DB3F-44A5-F9317516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41" y="671933"/>
            <a:ext cx="6375774" cy="7108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0F2B-C40B-9D40-E8F2-F4E4C449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50895"/>
            <a:ext cx="10515600" cy="45387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Existing system model is not that accurate in results.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It is a static type model not dynamic model </a:t>
            </a:r>
            <a:r>
              <a:rPr lang="en-US" sz="2800" dirty="0" err="1">
                <a:solidFill>
                  <a:schemeClr val="tx1"/>
                </a:solidFill>
              </a:rPr>
              <a:t>i.e</a:t>
            </a:r>
            <a:r>
              <a:rPr lang="en-US" sz="2800" dirty="0">
                <a:solidFill>
                  <a:schemeClr val="tx1"/>
                </a:solidFill>
              </a:rPr>
              <a:t>, it only works for news present in current data set.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We need to update data set of news in order to get latest news.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It takes more time for loading and processing the data set when we updates to the new data set.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8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F1AE-137E-628F-3A42-6393DC7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18726"/>
            <a:ext cx="6859868" cy="6992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85D7-2E63-8BBD-5033-B75E61A8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35741"/>
            <a:ext cx="10515600" cy="49933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NLP we can identify the </a:t>
            </a:r>
            <a:r>
              <a:rPr lang="en-IN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news “fake” or “real”.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is build based on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 tallies relatives to how often they are used in other articles in your dataset can help.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xtract the most optimal features for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-vectorizer, this is</a:t>
            </a:r>
            <a:r>
              <a:rPr lang="en-US" sz="2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by using a n-number of the most used words, and/or phrases, lower casing or not,</a:t>
            </a:r>
            <a:r>
              <a:rPr lang="en-US" sz="2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en-US" sz="28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removing the</a:t>
            </a:r>
            <a:r>
              <a:rPr lang="en-US" sz="2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words which are</a:t>
            </a:r>
            <a:r>
              <a:rPr lang="en-US" sz="2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words</a:t>
            </a:r>
            <a:r>
              <a:rPr lang="en-US" sz="2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800" spc="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“the”, “when”.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FB54-4F0C-53B6-9611-67BCF2F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233190"/>
            <a:ext cx="10515600" cy="852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Calibri Light"/>
              </a:rPr>
              <a:t>ARCHITECTURE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EE9EB-B454-F441-D1E7-C571CD78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9350"/>
            <a:ext cx="10515600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Calibri"/>
              </a:rPr>
              <a:t>Technical Architecture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CFF43C-5228-5BC0-9CA4-DA6BAF31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85" y="1874490"/>
            <a:ext cx="7774487" cy="45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1675-1F4C-8601-25AB-91C7E3CB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50235"/>
            <a:ext cx="10515600" cy="6201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METHODLOGY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65C6-8EEA-189C-C665-A55195B3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80647"/>
            <a:ext cx="10515600" cy="5077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These are the steps to be followed to build the model are</a:t>
            </a:r>
            <a:endParaRPr lang="en-US" dirty="0">
              <a:cs typeface="Calibri" panose="020F0502020204030204"/>
            </a:endParaRPr>
          </a:p>
          <a:p>
            <a:r>
              <a:rPr lang="en-IN" dirty="0">
                <a:solidFill>
                  <a:srgbClr val="000000"/>
                </a:solidFill>
                <a:cs typeface="Calibri" panose="020F0502020204030204"/>
              </a:rPr>
              <a:t>           1. </a:t>
            </a:r>
            <a:r>
              <a:rPr lang="en-IN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Data Collection</a:t>
            </a:r>
          </a:p>
          <a:p>
            <a:r>
              <a:rPr lang="en-IN" dirty="0">
                <a:solidFill>
                  <a:srgbClr val="000000"/>
                </a:solidFill>
                <a:cs typeface="Calibri" panose="020F0502020204030204"/>
              </a:rPr>
              <a:t>           2. </a:t>
            </a:r>
            <a:r>
              <a:rPr lang="en-IN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Testing the model and Training the model.</a:t>
            </a:r>
            <a:endParaRPr lang="en-IN" dirty="0">
              <a:solidFill>
                <a:srgbClr val="898989"/>
              </a:solidFill>
              <a:latin typeface="Times New Roman"/>
              <a:cs typeface="Calibri" panose="020F0502020204030204"/>
            </a:endParaRPr>
          </a:p>
          <a:p>
            <a:r>
              <a:rPr lang="en-IN" dirty="0">
                <a:solidFill>
                  <a:srgbClr val="000000"/>
                </a:solidFill>
                <a:cs typeface="Calibri" panose="020F0502020204030204"/>
              </a:rPr>
              <a:t>           3. </a:t>
            </a:r>
            <a:r>
              <a:rPr lang="en-IN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Model Building </a:t>
            </a:r>
            <a:endParaRPr lang="en-IN" dirty="0">
              <a:solidFill>
                <a:srgbClr val="898989"/>
              </a:solidFill>
              <a:latin typeface="Times New Roman"/>
              <a:cs typeface="Calibri" panose="020F0502020204030204"/>
            </a:endParaRPr>
          </a:p>
          <a:p>
            <a:r>
              <a:rPr lang="en-IN" dirty="0">
                <a:solidFill>
                  <a:srgbClr val="000000"/>
                </a:solidFill>
                <a:cs typeface="Calibri" panose="020F0502020204030204"/>
              </a:rPr>
              <a:t>           4.</a:t>
            </a:r>
            <a:r>
              <a:rPr lang="en-IN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 Application Building</a:t>
            </a:r>
            <a:endParaRPr lang="en-IN" dirty="0">
              <a:solidFill>
                <a:srgbClr val="898989"/>
              </a:solidFill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IN" sz="2800" dirty="0">
                <a:solidFill>
                  <a:srgbClr val="000000"/>
                </a:solidFill>
                <a:latin typeface="Times New Roman"/>
                <a:cs typeface="Calibri"/>
              </a:rPr>
              <a:t> By using Flask framework, we can build the website.</a:t>
            </a:r>
          </a:p>
        </p:txBody>
      </p:sp>
    </p:spTree>
    <p:extLst>
      <p:ext uri="{BB962C8B-B14F-4D97-AF65-F5344CB8AC3E}">
        <p14:creationId xmlns:p14="http://schemas.microsoft.com/office/powerpoint/2010/main" val="142285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1E6-819E-7C8E-F527-B83F9247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026"/>
            <a:ext cx="10515600" cy="12191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REQUIREMENTS</a:t>
            </a:r>
            <a:endParaRPr lang="en-IN" sz="40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D166-138F-1B85-7B50-3F6D7207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0980"/>
            <a:ext cx="10515600" cy="17753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Jupyter Notebook</a:t>
            </a:r>
            <a:endParaRPr lang="en-US">
              <a:cs typeface="Calibri" panose="020F0502020204030204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Spyder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Python </a:t>
            </a:r>
          </a:p>
          <a:p>
            <a:r>
              <a:rPr lang="en-IN" dirty="0">
                <a:solidFill>
                  <a:schemeClr val="tx1"/>
                </a:solidFill>
                <a:cs typeface="Calibri" panose="020F0502020204030204"/>
              </a:rPr>
              <a:t>        -</a:t>
            </a: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Flask Framework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IN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HTML-(Hyper Text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42559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680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SESHADRI RAO GUDLAVALLERU  ENGINEERING COLLEGE Department of Computer Science and Engineering</vt:lpstr>
      <vt:lpstr>CONTENTS</vt:lpstr>
      <vt:lpstr>ABSTRACT</vt:lpstr>
      <vt:lpstr>OBJECTIVE</vt:lpstr>
      <vt:lpstr>EXISTING SYSTEM</vt:lpstr>
      <vt:lpstr>PROPOSED SYSTEM</vt:lpstr>
      <vt:lpstr>ARCHITECTURE</vt:lpstr>
      <vt:lpstr>METHODLOGY</vt:lpstr>
      <vt:lpstr>REQUIREMENTS</vt:lpstr>
      <vt:lpstr>IMPLEMENTATION</vt:lpstr>
      <vt:lpstr>TESTING THE MODEL</vt:lpstr>
      <vt:lpstr>               </vt:lpstr>
      <vt:lpstr>MODEL CREATION</vt:lpstr>
      <vt:lpstr>TEST THE MODEL</vt:lpstr>
      <vt:lpstr>DEPLOYMENT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SESHADRI ROA GUDLAVALLERU ENGINEERING COLLEGE</dc:title>
  <dc:creator>Anuradha Chimata</dc:creator>
  <cp:lastModifiedBy>Sajan Chadalavada</cp:lastModifiedBy>
  <cp:revision>1121</cp:revision>
  <dcterms:created xsi:type="dcterms:W3CDTF">2022-09-06T14:07:30Z</dcterms:created>
  <dcterms:modified xsi:type="dcterms:W3CDTF">2022-12-05T02:04:17Z</dcterms:modified>
</cp:coreProperties>
</file>