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56CD-27BC-2F8D-9807-58E2C31CD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E56D1-ACB0-0874-5FA9-E8F9462C8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178E-8E20-7B1C-5680-D84F05FD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6C31-F99D-D6A6-6EC4-2E3C84B5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8040-D3F7-20B9-95D4-2784AFD5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9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3D8F-501D-6E38-D42D-7B2D5C81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4C73A-041B-614F-615E-8A27ED1A5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E762-9D76-1269-6AC3-5D576072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CACD-621C-157D-56D7-E180D344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47BF-5493-DA14-E53C-187AD86D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94FC1-7DCC-9240-C578-A9D9B902F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46D74-427E-4390-0338-3F92F2F1D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2264-4F4B-9E4D-5207-7A8ACC50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F260-A48C-E826-2BB0-D7A327DA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952A-31EF-F58F-550F-45F38195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46D6-4C43-F0CA-A23F-B6F92A77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3ED-EC45-6E4E-BA39-F4B0E37A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B6D4-7800-374D-9E35-7098A481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554F-A5DD-EE55-12AC-89D2B764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2606-5A1A-C562-A1DD-4F807122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6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B59-3290-70D8-8353-85D273C3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A100-CDE0-5C73-7612-08ADBF716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752C2-73A4-2256-E21D-F67B4789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1A3B-87E7-FADB-4A01-08AAA69D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C2F5-A28B-28B5-0B3E-6418890E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3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D722-797B-BCF4-4BB9-F1AC6E45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FF6F-C8CD-4F08-C778-79DE2684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F1E1D-5CEF-C30C-E6FE-8BA7EE250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4B0C3-2C5F-39DA-33D7-0FC6C31C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3F4BA-D7DE-ECD1-04F7-BC58539C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15C9C-6588-5AC7-3DEE-F3FBC6CF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54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641D-16DD-41AF-F5E7-4B1EBE79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1CFF-3172-4EAA-7C25-BD36202F1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0871E-D731-F724-8411-7A3D1200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848B2-BC16-E832-CF88-C41C0C379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1AABD-7499-12C2-FAF7-5DCD4D90C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D13FA-B281-3CCA-4295-F3318C2C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F1127-76CC-019F-CA4D-3081AA33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AF028-5B72-B68D-D036-16CF9D66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3495-E902-826B-4C2E-8184F100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04943-F42A-3AFE-118F-0752F64A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D44C1-EDD9-82B3-1FF5-B7718466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65F21-AD0F-F959-EE04-4EF594E7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4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67CD7-01FD-9EA8-E285-229FF563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90F66-1C81-14DA-2675-1DC82A1D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F3A68-A86B-AB37-5651-7A1C5B47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5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2AAD-8F9B-3455-287D-52AE63CC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71D0-6408-D829-382A-074027CA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7709D-DE5C-1FA7-475D-243ADCA3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09313-968F-2595-BC05-2E64C948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C8BBA-8F47-A730-7B3B-763D2A23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F9E80-CDC8-A0A7-10AE-AFB76644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0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8B6E-A00A-891C-DCC9-F8F71FA9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1FCA2-8990-6EC7-EDC6-DD5871CA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3D82E-EC4E-4649-A08F-D2B524D3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8CA2B-7DB5-1519-8B03-C17727A8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47036-B0DD-4A75-25EA-AD173A1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11469-8645-A7CE-646A-E7921082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1F0FE-60B3-A00F-A643-2E96FCA2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9AE2-7641-ADA2-C9FE-D1D3B0AC5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3F58-AA98-3038-E108-42C38602C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3DA6-595F-45E1-8860-C7C0D97B1800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B928-17A9-ED71-BF69-7AD81EC1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7DF7-A94F-573D-B684-692EE5DD8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8217A-E9C4-49DB-B64A-C7DF62527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5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764D-6188-FD6E-668D-2ED834E4A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835" y="412377"/>
            <a:ext cx="6750424" cy="537882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ARTHIMETIC CALCULATOR PROGRAM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D8909-13C6-7FFB-ADC1-72DC231C9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212"/>
          <a:stretch/>
        </p:blipFill>
        <p:spPr>
          <a:xfrm>
            <a:off x="1667436" y="1238343"/>
            <a:ext cx="7754470" cy="47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65464-8C3E-F58A-AD55-E5132C7E6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t="1613" b="-1613"/>
          <a:stretch/>
        </p:blipFill>
        <p:spPr>
          <a:xfrm>
            <a:off x="903194" y="371475"/>
            <a:ext cx="10385612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8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ARTHIMETIC CALCULATOR PROGRAM SCREENSHOTS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ARTHIMETIC CALCULATOR PROGRAM SCREENSHOTS</dc:title>
  <dc:creator>sai kumar</dc:creator>
  <cp:lastModifiedBy>sai kumar</cp:lastModifiedBy>
  <cp:revision>1</cp:revision>
  <dcterms:created xsi:type="dcterms:W3CDTF">2022-07-20T05:31:36Z</dcterms:created>
  <dcterms:modified xsi:type="dcterms:W3CDTF">2022-07-20T05:51:00Z</dcterms:modified>
</cp:coreProperties>
</file>