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BEBBC-FC3B-2A5C-2385-51E543FB41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773DB7-FCE6-9D90-F042-FB01C9354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DACBF-46AF-EBED-B77B-E7DA71DE3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6B8D-1DBE-4280-B95B-622D9DD503B5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91E1C-6F71-0A39-EDDF-00850F3EF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E8D17-F005-A5FD-2C00-F540285F1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B1C6D-694B-4BA1-899A-650DACB8B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616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5F3D6-19EF-6DE6-CE81-E3AA91A0F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AC4B3B-9436-9F87-6F42-AA5C94678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699A7-19E1-C1DD-7D66-63A1B779C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6B8D-1DBE-4280-B95B-622D9DD503B5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82977-58CC-8244-DB2C-CAA594708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F951F-3071-4D74-FF72-3B4ADC13E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B1C6D-694B-4BA1-899A-650DACB8B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728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6CA8EB-B4DF-6A8A-8D97-82B56E61A8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A66F0-112F-18A7-C7B7-B3EEE28CA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20BB1-E9B0-6E52-CA1F-4CB26BC55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6B8D-1DBE-4280-B95B-622D9DD503B5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59748-48B6-36C1-BBBA-00006BFE7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9C379-04DE-1581-7D4A-D956CAE88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B1C6D-694B-4BA1-899A-650DACB8B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07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E8BD4-EB57-A4F8-4E95-FCD9751C2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CA584-5CF9-03E8-2668-3E446C236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2E055-2BF8-E76C-A2F6-BDBA5A61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6B8D-1DBE-4280-B95B-622D9DD503B5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F256C-3CEB-4289-4EE1-FCA106C0B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5C116-EA8E-7629-CF1B-8FA93504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B1C6D-694B-4BA1-899A-650DACB8B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09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DFE16-18AA-F273-131A-02D300CD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7E7FB-3E8C-C16E-6808-35BCF50E7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D595E-0EDC-52A0-3D7C-31D632F08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6B8D-1DBE-4280-B95B-622D9DD503B5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1317B-085A-3096-A750-A89FDC0FC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3677A-72FA-7CD2-86BC-B292EE2B4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B1C6D-694B-4BA1-899A-650DACB8B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456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0C83B-8D37-F420-FCDF-67F574369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9672E-9B64-4384-71D1-31E829F12C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8707D-F168-905C-2A1D-0843A987D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247F77-6234-2579-E328-9CB001B72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6B8D-1DBE-4280-B95B-622D9DD503B5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81DB9-6ADA-1E6C-462F-35F03661B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EA7EA-0A03-6341-55F2-A15BABCD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B1C6D-694B-4BA1-899A-650DACB8B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603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0F6D7-7AAF-8240-B63D-05D58A8F3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9BA1-CAC9-FD90-4CD3-64AF3DE7B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329FC-010D-B6F0-1A1D-8BCC350D2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CBBE0E-2C67-508B-E0C7-4B7EA1897D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0F9768-F077-B859-677E-ED12B61F02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22C49D-3795-BC71-8DF1-F98B1C95F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6B8D-1DBE-4280-B95B-622D9DD503B5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B5CF8C-F295-8A3E-8849-98276C12E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7241F4-B6E7-EFD1-B602-127B87C30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B1C6D-694B-4BA1-899A-650DACB8B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414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FFF2A-8247-43B1-B23B-6E5D94A9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509B9E-A139-466F-CCB5-3ACA8A231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6B8D-1DBE-4280-B95B-622D9DD503B5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EEEF7-6AD4-FA4B-EB53-ABB56D6AB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0F267E-F384-0A30-F3DA-9450A32EB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B1C6D-694B-4BA1-899A-650DACB8B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194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F25138-FE20-F65E-CC06-3464A127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6B8D-1DBE-4280-B95B-622D9DD503B5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6105A7-5CB5-6711-2172-A5C56B297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08A26A-F629-664D-60EC-656414AC3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B1C6D-694B-4BA1-899A-650DACB8B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666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6AFB8-92E9-57CD-1431-991D836E4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3C9B7-292F-B9C2-135B-04CE22CA2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BAAA44-4985-0F7F-92BC-C72691F32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71A72-9F24-1826-0FA2-0E692F97C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6B8D-1DBE-4280-B95B-622D9DD503B5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AB9A2-4A40-8DBA-9C33-39787BB2E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AC893-5B8B-D8A9-6C3A-F343FD450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B1C6D-694B-4BA1-899A-650DACB8B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785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CD45B-A453-4184-C507-D085B27AD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01D08E-06A8-75C1-81EB-B2FCD71139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4259A-2696-EB78-01E0-0EEB0CC16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D10D1-5CF8-2CA8-5071-9379E5803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6B8D-1DBE-4280-B95B-622D9DD503B5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55BEB-4AD2-7A51-156B-09D041ADD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C01FE-AC66-B954-05D4-AAFA7DFD9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B1C6D-694B-4BA1-899A-650DACB8B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240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542C70-A626-599E-3518-31DE42AF2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9120D-689B-EA27-C3F6-FC99140C9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C9836-420C-049D-E8D9-720B541852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D6B8D-1DBE-4280-B95B-622D9DD503B5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68C4D-4D02-8AB0-6E47-85C6067B2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D8253-3B40-9F01-795C-0B2E57AFF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B1C6D-694B-4BA1-899A-650DACB8B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104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F9054-1DD8-41E7-2BB1-914819DCE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565" y="493059"/>
            <a:ext cx="2805953" cy="394447"/>
          </a:xfrm>
        </p:spPr>
        <p:txBody>
          <a:bodyPr>
            <a:norm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VALIDATION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9A5AFE-793E-1104-3BE0-D6A6026CDC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51"/>
          <a:stretch/>
        </p:blipFill>
        <p:spPr>
          <a:xfrm>
            <a:off x="1380565" y="986118"/>
            <a:ext cx="10443882" cy="529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83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E07E61-07D1-5B72-441D-3FFD9CAF73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67"/>
          <a:stretch/>
        </p:blipFill>
        <p:spPr>
          <a:xfrm>
            <a:off x="977153" y="484095"/>
            <a:ext cx="10542493" cy="606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987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EMAIL VALIDATION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EMAIL VALIDATION</dc:title>
  <dc:creator>sai kumar</dc:creator>
  <cp:lastModifiedBy>sai kumar</cp:lastModifiedBy>
  <cp:revision>1</cp:revision>
  <dcterms:created xsi:type="dcterms:W3CDTF">2022-07-20T15:25:39Z</dcterms:created>
  <dcterms:modified xsi:type="dcterms:W3CDTF">2022-07-20T15:25:59Z</dcterms:modified>
</cp:coreProperties>
</file>