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2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FF6B-B299-CC1D-4DD8-DFB2B87ED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74475-834C-002C-FAE4-957173C4A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3FD45-2CD1-6C56-898D-B70B8C9A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0E43-169D-46AF-A271-995D361098B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83A51-548B-A172-7447-8D24B9B6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D3E92-EFD4-90A5-CB2F-07187833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C626-8E1E-4C62-A592-A5012DF8D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77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E8737-BBE8-49FE-8343-ED0AB76F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02374-4983-F15C-864D-BCBD7EEE2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28659-2E69-64E2-793D-3E4C7D33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0E43-169D-46AF-A271-995D361098B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C9049-CEF8-F77D-7CB8-C2C63441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6DBE1-A955-CEC7-B34D-338FA565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C626-8E1E-4C62-A592-A5012DF8D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29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97DDDA-568D-88E2-2586-302D5C009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0F491-37AD-90E1-6AFD-07CBCF0EF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1384F-78C5-C160-D633-3573119D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0E43-169D-46AF-A271-995D361098B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A86AE-8BB0-78D6-D0B0-FA9F79EE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2C9F7-EA90-6A82-BB24-C177E747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C626-8E1E-4C62-A592-A5012DF8D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54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1495-E307-0124-E518-096054F1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3FE56-01FE-4E24-789A-083464482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3E40A-B188-2762-03CC-29304A11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0E43-169D-46AF-A271-995D361098B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59EFF-E9AF-DCF8-CF80-3721A117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E9C97-1769-C6FC-95FB-0D186BE1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C626-8E1E-4C62-A592-A5012DF8D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2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A86F-548F-EE6E-F09C-21EFDA3B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51EC7-0290-2EF1-C3EC-221DEE38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97FA-15CB-FFE8-F303-DB9E5CE8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0E43-169D-46AF-A271-995D361098B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77DF6-004B-7267-73CD-AAEDC238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ADD16-C3D0-75E5-AA0B-6CAAE2E3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C626-8E1E-4C62-A592-A5012DF8D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58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9BBA-F71E-DD38-37B8-6501FFC5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EE5A4-1A45-B91E-D3CF-5EE2523A9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63C0E-3B2D-9C29-F001-428AE7095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DCC84-1889-DF99-2E25-229CD156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0E43-169D-46AF-A271-995D361098B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48646-7A36-46C5-4F06-ED2A0920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34DD2-EC9C-312A-5EEE-ED82152D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C626-8E1E-4C62-A592-A5012DF8D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64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D623-0206-3746-AEAD-B147CD82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6CA1-BE83-4ABC-57FC-49FCC7CF3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23EA3-47DE-DFF3-9343-ABB4FAB5E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E64A6-709A-6F08-78AB-05F33FEF2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F3B3E-BCE3-ACAA-ECFD-341A0B7E4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DBECF-3FC2-8CD0-9F75-7283592F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0E43-169D-46AF-A271-995D361098B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DE22B-804F-EE56-A8DA-B3F6A927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B3869-D0E1-C1CC-7E69-F9A1DC0B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C626-8E1E-4C62-A592-A5012DF8D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16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1034-61B9-88BC-6CDC-4B8E8DEB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909DD-E5EB-40A1-4A2F-7BBB4BBA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0E43-169D-46AF-A271-995D361098B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F9BF2-471F-F9FF-66A6-C844FC23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CD50F-51D2-8B56-9FBE-681AF3B4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C626-8E1E-4C62-A592-A5012DF8D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68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176157-A519-4B5E-F820-944287B5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0E43-169D-46AF-A271-995D361098B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9F1E9-0A41-1D3A-C374-B8D18D92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6767F-E4D4-E58D-2964-62408416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C626-8E1E-4C62-A592-A5012DF8D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63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A132-ADF6-3252-5F87-D72F8F8E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D3325-849B-36CF-65AF-52639F98C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B95AB-C4A6-F450-4022-B300C286C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E52E5-ACCD-23FE-D9E8-3C839B42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0E43-169D-46AF-A271-995D361098B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DADD-2FEB-BEFA-D9F0-2F04CDA1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33E17-3610-D5F4-B9E8-83230E3C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C626-8E1E-4C62-A592-A5012DF8D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09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577D-D1A5-F424-A1B5-95FEEAF3F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933B4-E970-F9A8-FD02-F449CCB19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0CD25-DA76-27A0-D7C7-B5A9EBAAD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E8517-6564-3E70-F4BC-08F8A336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40E43-169D-46AF-A271-995D361098B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75F49-97C7-7570-9245-715BF174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81CFA-3943-21AC-BB3D-21A00262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C626-8E1E-4C62-A592-A5012DF8D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54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94F4E-2B1E-4372-9DDB-5F5BEA00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16F0F-2DB4-AEC5-F02D-BFD2819B8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DB39E-1FE3-466D-ACBC-7A8FB000D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40E43-169D-46AF-A271-995D361098BD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6FCC7-D25E-5477-180E-AAE74BB4E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544C6-A32A-D09F-3985-7195033E6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8C626-8E1E-4C62-A592-A5012DF8D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9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00EA-57E9-54BD-0581-1912A6A61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28919"/>
            <a:ext cx="6445624" cy="493057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PROGRAM 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03ECE-EB4E-DF9A-2002-A04977D47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5" b="7712"/>
          <a:stretch/>
        </p:blipFill>
        <p:spPr>
          <a:xfrm>
            <a:off x="905435" y="1264024"/>
            <a:ext cx="10892118" cy="485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15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64220D-4CD4-516F-0DEF-357441A4F9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1"/>
          <a:stretch/>
        </p:blipFill>
        <p:spPr>
          <a:xfrm>
            <a:off x="277906" y="277906"/>
            <a:ext cx="11627224" cy="616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00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79438D-153C-533D-6B2B-521A479CF6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"/>
          <a:stretch/>
        </p:blipFill>
        <p:spPr>
          <a:xfrm>
            <a:off x="403412" y="941295"/>
            <a:ext cx="11044517" cy="5271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E42487-B3F2-A1AF-83FA-F43FA45654E0}"/>
              </a:ext>
            </a:extLst>
          </p:cNvPr>
          <p:cNvSpPr txBox="1"/>
          <p:nvPr/>
        </p:nvSpPr>
        <p:spPr>
          <a:xfrm>
            <a:off x="600634" y="276125"/>
            <a:ext cx="343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file creation</a:t>
            </a:r>
          </a:p>
        </p:txBody>
      </p:sp>
    </p:spTree>
    <p:extLst>
      <p:ext uri="{BB962C8B-B14F-4D97-AF65-F5344CB8AC3E}">
        <p14:creationId xmlns:p14="http://schemas.microsoft.com/office/powerpoint/2010/main" val="175346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8BEE9D-ACE7-F080-E049-3ACB94A1A1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9" b="6008"/>
          <a:stretch/>
        </p:blipFill>
        <p:spPr>
          <a:xfrm>
            <a:off x="206188" y="797859"/>
            <a:ext cx="11609294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511BF8-57E4-7165-0897-970BABDEB3C4}"/>
              </a:ext>
            </a:extLst>
          </p:cNvPr>
          <p:cNvSpPr txBox="1"/>
          <p:nvPr/>
        </p:nvSpPr>
        <p:spPr>
          <a:xfrm>
            <a:off x="510989" y="286870"/>
            <a:ext cx="300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created file</a:t>
            </a:r>
          </a:p>
        </p:txBody>
      </p:sp>
    </p:spTree>
    <p:extLst>
      <p:ext uri="{BB962C8B-B14F-4D97-AF65-F5344CB8AC3E}">
        <p14:creationId xmlns:p14="http://schemas.microsoft.com/office/powerpoint/2010/main" val="17142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90E5EA-9EFF-EE29-80CA-E91D8F6BF7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98" b="4546"/>
          <a:stretch/>
        </p:blipFill>
        <p:spPr>
          <a:xfrm>
            <a:off x="986117" y="717177"/>
            <a:ext cx="10219765" cy="503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8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537B-F996-13EF-DB5D-45ED7EC1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71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change file location they showing error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957DBD-1B4C-F255-1456-0D4627FB9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" b="4572"/>
          <a:stretch/>
        </p:blipFill>
        <p:spPr>
          <a:xfrm>
            <a:off x="1174375" y="1380565"/>
            <a:ext cx="9959789" cy="4796398"/>
          </a:xfrm>
        </p:spPr>
      </p:pic>
    </p:spTree>
    <p:extLst>
      <p:ext uri="{BB962C8B-B14F-4D97-AF65-F5344CB8AC3E}">
        <p14:creationId xmlns:p14="http://schemas.microsoft.com/office/powerpoint/2010/main" val="388966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4AFEAF-3BD9-524F-0CCB-6EEB575ED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" b="8889"/>
          <a:stretch/>
        </p:blipFill>
        <p:spPr>
          <a:xfrm>
            <a:off x="233083" y="304800"/>
            <a:ext cx="11438965" cy="60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7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E3FE00-CA7C-83CC-F9AB-53FF6AFB08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" b="10196"/>
          <a:stretch/>
        </p:blipFill>
        <p:spPr>
          <a:xfrm>
            <a:off x="295835" y="304800"/>
            <a:ext cx="11421035" cy="599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2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2D27CB-ECD7-9927-B5B5-BAAC68EEAF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6"/>
          <a:stretch/>
        </p:blipFill>
        <p:spPr>
          <a:xfrm>
            <a:off x="564775" y="219635"/>
            <a:ext cx="10650072" cy="641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093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5013F2-5759-D9B7-1E2B-D1CEBE3A40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4" b="5249"/>
          <a:stretch/>
        </p:blipFill>
        <p:spPr>
          <a:xfrm>
            <a:off x="295835" y="259977"/>
            <a:ext cx="11430000" cy="618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0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FILE HANDLING PROGRAM SCREENSHOTS</vt:lpstr>
      <vt:lpstr>PowerPoint Presentation</vt:lpstr>
      <vt:lpstr>PowerPoint Presentation</vt:lpstr>
      <vt:lpstr>PowerPoint Presentation</vt:lpstr>
      <vt:lpstr>There is change file location they showing error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 PROGRAM SCREENSHOTS</dc:title>
  <dc:creator>sai kumar</dc:creator>
  <cp:lastModifiedBy>sai kumar</cp:lastModifiedBy>
  <cp:revision>1</cp:revision>
  <dcterms:created xsi:type="dcterms:W3CDTF">2022-07-22T14:21:31Z</dcterms:created>
  <dcterms:modified xsi:type="dcterms:W3CDTF">2022-07-22T14:21:35Z</dcterms:modified>
</cp:coreProperties>
</file>