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6" r:id="rId3"/>
    <p:sldId id="258" r:id="rId4"/>
    <p:sldId id="257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399B-7907-690B-C52C-C19B5B77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87F47-0FB0-FECB-04EB-36AC299B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0BD9-7E93-4C6A-A83C-7E70D0D6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2758D-BB1E-A2FC-A8EA-45D328FC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8EB64-8C17-3B3A-86C1-3449A30F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3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F1AD-3482-38F4-E4B5-0ED97EB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A8B7-17ED-A570-D957-76F572C1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9EA5-09CD-3FAC-8BFF-E23A63AC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3CC19-C05B-30F4-012B-3D3CC7D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9578-682A-7749-6DC4-02FC6361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9F07C-98DC-F86B-F342-1D1E0359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A547E-84D6-0D67-339F-C18274658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1186-B4D0-ACC9-DD8F-F6430C82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54B5-F29C-6158-85BF-066DB23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10A32-5A88-D34C-48EB-CA3D9B8E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0DCC-EFB0-C021-23C1-65B2923A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B700A-F949-A8C4-428E-769B87C3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0482-8A16-2E60-649B-6D140CDB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7605B-23B6-6263-61F5-1BB063E0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C52B-5D54-751A-F61C-E72D4746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3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58E9-FD68-CCC5-6FDF-5C9C07CF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A5B9A-78A6-B012-F28D-8F6231E4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5E6E-F8AD-D4F4-1A2C-F1451EB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5E1C2-4E52-9752-0ED9-396D155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48EB-DC38-6F15-4CA4-27D707E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7E6A-ECFA-0713-0F06-7F46A6AD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2A47-7790-C78A-DFBF-F5E1F0883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36F7B-8766-8AA1-052D-21A68B251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3BE0D-B8CE-9BD7-D3C2-DEE1074E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9138-B94C-0C84-0C20-0D89877A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AB243-46F9-3B72-3AD7-47D64C6C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AE7-ECEA-DA62-75FB-08B824D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B9603-6DB5-9F64-9C11-94A52E59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F7BF0-6FC4-FC65-3DF8-6C0DE308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6D599-E404-7588-B586-0EEB0C297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71BF8-81B0-E23F-F3C4-A0B5D1670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9D972-ED2A-193F-2DFE-04863E7F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B4289-E1B2-2A48-3A71-E02D6D45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75624-534B-6C3B-BD7F-79F04EBE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9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2B19-6B9E-4BF8-EC43-8A2BC855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1B1FE-24B7-F8E9-6E81-C9A4A38B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9CA5-4DDD-AAB7-EA47-55EC1E46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FD9AD-8891-C4D2-CB5D-C8B46E72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73DB-908D-E9AF-0030-ED7FC1E4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5B6D2-3C11-B846-ED7D-5A90EAF9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D3254-5A84-C191-542B-AE5EC235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E99A-29B6-D286-A895-15296DB1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94ED-4DEA-61BB-DDD7-954ED41E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7E581-6FE1-111B-1070-96500149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B320-E292-AF27-BAA7-30F3F5EE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94C1-1434-1969-B3E5-1D005C7C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106DB-8EC6-4941-987E-0B28F42C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A091-6740-A6B4-73E0-E3880616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4DFAE-7889-1D72-6F0B-7D53ABE45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907AF-7C8E-5F33-FECF-305DBB329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938A2-327D-3717-DB68-B0314D6E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50DF-7A10-971B-A4B2-AB91CA24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15153-8CAE-1FCD-508D-B8B748F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6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BF884-4832-2FF0-B5B2-77FA4359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04EB-CAC6-B477-1515-65313F4C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D028-2E48-B6B6-7CD3-20C83D2F1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B5CC8-4BF4-40AF-BCD9-9529C365008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4F3B-B18D-6012-E6BD-5AEBA8CA1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6DC5-17F0-C87D-18E9-D0AC72B27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CB44-72EE-4242-A311-F67180594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6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6A1C-8D2F-1CEF-8CAE-E5638A77B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885557"/>
            <a:ext cx="4421505" cy="184812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Titans</a:t>
            </a:r>
            <a:endParaRPr lang="en-US" sz="6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308C7-2847-315C-CEBF-4B799CA83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Team Members :</a:t>
            </a:r>
            <a:b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Venkatesh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Koya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Akanksha Mamidiga</a:t>
            </a:r>
          </a:p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Saikumar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Manga</a:t>
            </a:r>
          </a:p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Venkatesh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Mudam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Sushmitha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Vadhireddy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1BC6E68C-CDC5-FBBB-3C74-061F7D097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3" r="13023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CD6D69-5193-A5CA-139D-2ADE42250813}"/>
              </a:ext>
            </a:extLst>
          </p:cNvPr>
          <p:cNvSpPr txBox="1"/>
          <p:nvPr/>
        </p:nvSpPr>
        <p:spPr>
          <a:xfrm>
            <a:off x="125128" y="115503"/>
            <a:ext cx="11771697" cy="6692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SUCCESS THROUGH A BALANCED SCORECARD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Emphasize the importance of leadership in law enforcement.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Mention the need to quantify results alongside leading people.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Balanced Scorecard (BSC)?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by Harvard Business School in 1992.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across various industries to measure organizational objectives.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Implement a BSC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1.Define Organizational 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Involve key individuals for input.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Build consensus on methods and measurements.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2.Measure Progress Across Stages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Beginning Stage: Initial metrics (previous state).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Present Stage: Current results (current state).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Stage: Targeted objectives (future state).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 BSC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rich data from frontline efforts.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cohesion, synergy, and ownership among employees.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Saikumar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0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327-35B6-75A3-3FAD-FECC785F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41" y="81815"/>
            <a:ext cx="11186011" cy="52457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2002 OLYMPIC WINTER AND PARALYMPIC GAMES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C82C-846B-2AD2-0B87-061CC3D8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442" y="529388"/>
            <a:ext cx="10972800" cy="624679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in Salt Lake City, Utah, USA.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years in planning, $1.9 billion budget. and included 78 Olympic and 15 Paralympic events.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Coordinated with federal and state agencies for infrastructure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Adoption: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perceived as relevant only to large construction and technical projects.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Became a cornerstone, turning a $400 million deficit into a $100 million surplus.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Scheduling: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a Primavera software-based system with a cascading color-coded Work Breakdown Structure (WBS).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planning across 57 functions and 22 venues.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Venue Integrated Planning Schedule (VIPS) to coordinate resources, budgets, and operational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and Monitoring: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Schedulers ensured the project stayed on target despite not having discrete sequential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Roadmap kept top 100 activities visible and accountable. Also, External partners were regularly updated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a $400 million budget shortfall by distinguishing "must-have" from "nice-to-have" items.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Budgets over $2,000 were tracked monthly through contract management/procurement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and Outcome: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deemed a success by the International Olympic Committee.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project management approach ensured a smooth operation and timely execution of the Games.</a:t>
            </a:r>
            <a:endParaRPr 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Venkatesh Mudam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D327-35B6-75A3-3FAD-FECC785F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3511"/>
            <a:ext cx="10515600" cy="177104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Risk Management and Contingency Planning for the Salt Lake City Olympic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C82C-846B-2AD2-0B87-061CC3D8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774"/>
            <a:ext cx="10515600" cy="5804033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Risk Management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team addressed potential risks with contingency plans, new procedures, and mitigation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Enhancements Post-9/11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redesigns for parking, vehicle screening, and protected transportation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assistance to cover increased security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System for Tracking and Reporting (STAR) for centralized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updates and bulletins ensured seamless information flow.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 Engagement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Recruited over 68,000 applicants.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Incentives and thorough training led to only 0.8% volunteer attrition.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Scenario Planning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Engaged critical stakeholders in detailed tabletop exercises.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Simulations and quality circles identified and resolved issues efficiently.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and Efficiency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Games provided lasting infrastructure and financial support for future training venues.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vendor payments within nine months, setting a new standard for efficiency.</a:t>
            </a:r>
          </a:p>
          <a:p>
            <a:pPr marL="0" indent="0"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</a:t>
            </a:r>
            <a:r>
              <a:rPr lang="en-US" sz="29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Sushmitha</a:t>
            </a:r>
            <a:r>
              <a:rPr lang="en-US" sz="2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Vadhireddy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8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366F-1B5C-F990-1858-4941E94F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613"/>
            <a:ext cx="10515600" cy="443397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Crosstown Traffic in Kuala Lumpur – GD 04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CC6BE-1DA3-A34F-29B8-9E259C82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274" y="586823"/>
            <a:ext cx="10515600" cy="5219246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Headaches Solution: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 cutting-edge IT-based system to alleviate congestion.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Boom: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past 20 years, Kuala Lumpur has evolved into a bustling metropolis due to an IT-led economy.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Congestion: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Rush-hour congestion is a significant issue in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Valley and Multimedia Super Corridor regions.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Transport Information System (ITIS):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MYR400 million (USD 105 million) investment.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Comprised of Advanced Traffic Management System (ATMS) and Advanced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Traveller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System (ATIS).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of 200 km of roadway.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 CCTV cameras, 728 automatic incident detection cameras, and 140 variable-message signs.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traffic information and road warnings.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Benefits: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road usage and safety.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traffic delays and accidents.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emergency response times and pollution reduction.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future road planning.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Managed by ITS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Konsortium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team of 30 professionals.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key phases: Planning, Design and Prototyping (PDP), Acceptance, Testing and Procurement (ATP), Physical Implementation (PI), and Testing and Commissioning.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in implementation to adapt to external challenges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B51346-5B8A-BA25-4F59-20863AAB2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1128"/>
              </p:ext>
            </p:extLst>
          </p:nvPr>
        </p:nvGraphicFramePr>
        <p:xfrm>
          <a:off x="9144258" y="6463797"/>
          <a:ext cx="16900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07">
                  <a:extLst>
                    <a:ext uri="{9D8B030D-6E8A-4147-A177-3AD203B41FA5}">
                      <a16:colId xmlns:a16="http://schemas.microsoft.com/office/drawing/2014/main" val="3561031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Venkatesh Koya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30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94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1D1A-338A-0086-FAFF-53263EEF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003"/>
            <a:ext cx="10515600" cy="103952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ui-sans-serif"/>
              </a:rPr>
              <a:t>Project Overview and Progress</a:t>
            </a:r>
            <a:b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AEC-43F8-8F9A-7F13-92A5B46D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943276"/>
            <a:ext cx="10776284" cy="576072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and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Development Process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development rolled out early..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Problem-Solving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based in a single project office.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ATP Completion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subsystems completed.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 Phase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Started in Q3 2003.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Stage Testing and Commissioning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Begins around early 2005.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wrap-up expected mid-2005.</a:t>
            </a:r>
          </a:p>
          <a:p>
            <a:pPr algn="l"/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Accessibility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include: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Route Planner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Traffic volumes, accidents, nearby service stations.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Driving Tips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Road safety and driver resources.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Fares, routes, timetables.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Telecommunications</a:t>
            </a: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send information directly to drivers’ mobile phones</a:t>
            </a:r>
            <a:r>
              <a:rPr lang="en-US" sz="2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</a:t>
            </a:r>
            <a:r>
              <a:rPr lang="en-US" sz="2600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Akanksha Mamidiga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D194F-2A60-F2C5-E9B3-BCBD6BCD4B03}"/>
              </a:ext>
            </a:extLst>
          </p:cNvPr>
          <p:cNvSpPr txBox="1"/>
          <p:nvPr/>
        </p:nvSpPr>
        <p:spPr>
          <a:xfrm>
            <a:off x="3183556" y="3244334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75541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906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ui-sans-serif</vt:lpstr>
      <vt:lpstr>Wingdings</vt:lpstr>
      <vt:lpstr>Office Theme</vt:lpstr>
      <vt:lpstr>Tech Titans</vt:lpstr>
      <vt:lpstr>PowerPoint Presentation</vt:lpstr>
      <vt:lpstr>SUMMARY OF THE 2002 OLYMPIC WINTER AND PARALYMPIC GAMES PROJECT MANAGEMENT</vt:lpstr>
      <vt:lpstr>Effective Risk Management and Contingency Planning for the Salt Lake City Olympic Games</vt:lpstr>
      <vt:lpstr>Crosstown Traffic in Kuala Lumpur – GD 04</vt:lpstr>
      <vt:lpstr>Project Overview and Progress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Manga,Saikumar</dc:creator>
  <cp:lastModifiedBy>Venkatesh Mudam</cp:lastModifiedBy>
  <cp:revision>4</cp:revision>
  <dcterms:created xsi:type="dcterms:W3CDTF">2024-06-05T21:33:52Z</dcterms:created>
  <dcterms:modified xsi:type="dcterms:W3CDTF">2024-06-06T02:04:26Z</dcterms:modified>
</cp:coreProperties>
</file>