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8759B-8A85-4474-938F-917F117D33AB}" v="24" dt="2023-10-06T04:31:23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93907" autoAdjust="0"/>
  </p:normalViewPr>
  <p:slideViewPr>
    <p:cSldViewPr snapToGrid="0">
      <p:cViewPr>
        <p:scale>
          <a:sx n="68" d="100"/>
          <a:sy n="68" d="100"/>
        </p:scale>
        <p:origin x="380" y="56"/>
      </p:cViewPr>
      <p:guideLst/>
    </p:cSldViewPr>
  </p:slideViewPr>
  <p:outlineViewPr>
    <p:cViewPr>
      <p:scale>
        <a:sx n="33" d="100"/>
        <a:sy n="33" d="100"/>
      </p:scale>
      <p:origin x="0" y="-428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008759B-8A85-4474-938F-917F117D33AB}"/>
    <pc:docChg chg="modSld">
      <pc:chgData name="" userId="" providerId="" clId="Web-{3008759B-8A85-4474-938F-917F117D33AB}" dt="2023-10-06T04:05:59.036" v="1" actId="20577"/>
      <pc:docMkLst>
        <pc:docMk/>
      </pc:docMkLst>
      <pc:sldChg chg="modSp">
        <pc:chgData name="" userId="" providerId="" clId="Web-{3008759B-8A85-4474-938F-917F117D33AB}" dt="2023-10-06T04:05:59.036" v="1" actId="20577"/>
        <pc:sldMkLst>
          <pc:docMk/>
          <pc:sldMk cId="1225101191" sldId="256"/>
        </pc:sldMkLst>
        <pc:spChg chg="mod">
          <ac:chgData name="" userId="" providerId="" clId="Web-{3008759B-8A85-4474-938F-917F117D33AB}" dt="2023-10-06T04:05:59.036" v="1" actId="20577"/>
          <ac:spMkLst>
            <pc:docMk/>
            <pc:sldMk cId="1225101191" sldId="256"/>
            <ac:spMk id="2" creationId="{5C509215-502F-6460-647A-4F4646C4AB2F}"/>
          </ac:spMkLst>
        </pc:spChg>
      </pc:sldChg>
    </pc:docChg>
  </pc:docChgLst>
  <pc:docChgLst>
    <pc:chgData name="Kopparthi,Sai Dinesh" userId="S::s559963@nwmissouri.edu::4c301636-5bba-4916-be19-66a9702c8199" providerId="AD" clId="Web-{3008759B-8A85-4474-938F-917F117D33AB}"/>
    <pc:docChg chg="modSld">
      <pc:chgData name="Kopparthi,Sai Dinesh" userId="S::s559963@nwmissouri.edu::4c301636-5bba-4916-be19-66a9702c8199" providerId="AD" clId="Web-{3008759B-8A85-4474-938F-917F117D33AB}" dt="2023-10-06T04:31:23.452" v="20" actId="1076"/>
      <pc:docMkLst>
        <pc:docMk/>
      </pc:docMkLst>
      <pc:sldChg chg="modSp">
        <pc:chgData name="Kopparthi,Sai Dinesh" userId="S::s559963@nwmissouri.edu::4c301636-5bba-4916-be19-66a9702c8199" providerId="AD" clId="Web-{3008759B-8A85-4474-938F-917F117D33AB}" dt="2023-10-06T04:06:02.395" v="1" actId="20577"/>
        <pc:sldMkLst>
          <pc:docMk/>
          <pc:sldMk cId="1225101191" sldId="256"/>
        </pc:sldMkLst>
        <pc:spChg chg="mod">
          <ac:chgData name="Kopparthi,Sai Dinesh" userId="S::s559963@nwmissouri.edu::4c301636-5bba-4916-be19-66a9702c8199" providerId="AD" clId="Web-{3008759B-8A85-4474-938F-917F117D33AB}" dt="2023-10-06T04:06:02.395" v="1" actId="20577"/>
          <ac:spMkLst>
            <pc:docMk/>
            <pc:sldMk cId="1225101191" sldId="256"/>
            <ac:spMk id="2" creationId="{5C509215-502F-6460-647A-4F4646C4AB2F}"/>
          </ac:spMkLst>
        </pc:spChg>
      </pc:sldChg>
      <pc:sldChg chg="modSp">
        <pc:chgData name="Kopparthi,Sai Dinesh" userId="S::s559963@nwmissouri.edu::4c301636-5bba-4916-be19-66a9702c8199" providerId="AD" clId="Web-{3008759B-8A85-4474-938F-917F117D33AB}" dt="2023-10-06T04:31:23.452" v="20" actId="1076"/>
        <pc:sldMkLst>
          <pc:docMk/>
          <pc:sldMk cId="3222899465" sldId="263"/>
        </pc:sldMkLst>
        <pc:spChg chg="mod">
          <ac:chgData name="Kopparthi,Sai Dinesh" userId="S::s559963@nwmissouri.edu::4c301636-5bba-4916-be19-66a9702c8199" providerId="AD" clId="Web-{3008759B-8A85-4474-938F-917F117D33AB}" dt="2023-10-06T04:31:04.529" v="17" actId="14100"/>
          <ac:spMkLst>
            <pc:docMk/>
            <pc:sldMk cId="3222899465" sldId="263"/>
            <ac:spMk id="6" creationId="{6EC6CEF0-5535-EDB3-CE00-EA725E73C654}"/>
          </ac:spMkLst>
        </pc:spChg>
        <pc:spChg chg="mod">
          <ac:chgData name="Kopparthi,Sai Dinesh" userId="S::s559963@nwmissouri.edu::4c301636-5bba-4916-be19-66a9702c8199" providerId="AD" clId="Web-{3008759B-8A85-4474-938F-917F117D33AB}" dt="2023-10-06T04:31:23.452" v="20" actId="1076"/>
          <ac:spMkLst>
            <pc:docMk/>
            <pc:sldMk cId="3222899465" sldId="263"/>
            <ac:spMk id="9" creationId="{49612664-5085-27C9-2236-EB31C27E950F}"/>
          </ac:spMkLst>
        </pc:spChg>
        <pc:picChg chg="mod">
          <ac:chgData name="Kopparthi,Sai Dinesh" userId="S::s559963@nwmissouri.edu::4c301636-5bba-4916-be19-66a9702c8199" providerId="AD" clId="Web-{3008759B-8A85-4474-938F-917F117D33AB}" dt="2023-10-06T04:30:46.888" v="15" actId="1076"/>
          <ac:picMkLst>
            <pc:docMk/>
            <pc:sldMk cId="3222899465" sldId="263"/>
            <ac:picMk id="5" creationId="{81946974-4F86-D909-5033-C172375B9256}"/>
          </ac:picMkLst>
        </pc:picChg>
        <pc:cxnChg chg="mod">
          <ac:chgData name="Kopparthi,Sai Dinesh" userId="S::s559963@nwmissouri.edu::4c301636-5bba-4916-be19-66a9702c8199" providerId="AD" clId="Web-{3008759B-8A85-4474-938F-917F117D33AB}" dt="2023-10-06T04:31:11.701" v="18" actId="1076"/>
          <ac:cxnSpMkLst>
            <pc:docMk/>
            <pc:sldMk cId="3222899465" sldId="263"/>
            <ac:cxnSpMk id="8" creationId="{22E55A46-CFD5-871F-9CC6-108E19A83E8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00E41-9675-4AAD-AB89-12358397F23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581F0-1855-499E-8EFC-0A2C7B6C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581F0-1855-499E-8EFC-0A2C7B6C6C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1594-0FF7-8672-4FCC-1EE32446E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70459-945D-BC2A-9916-6E7E3C94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7BB6-99B2-054F-0F54-2FAB0CA4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227-0BD7-4875-B393-C02145CC824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F7D3-E91A-6A75-0214-E0AC6661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9DCF-D8AD-328B-0D63-CA7C471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A22-EBF3-49AF-A480-EFA566CA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E6C2-E302-2D6C-A759-6B519A72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B09EE-04A4-06CD-F3D0-F54F70D1F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9CA8-3C1D-0AEF-FEC0-9E6C61E1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227-0BD7-4875-B393-C02145CC824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3687-6F49-D77A-D2C1-535D8BD4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F67C7-6439-0847-90E2-72C5F85F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A22-EBF3-49AF-A480-EFA566CA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A36D0-4626-CBFF-6136-C2571BEF6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FBBE8-5003-4F22-789D-7538CD41A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03071-11C7-9CE5-F5B0-76CD12BE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227-0BD7-4875-B393-C02145CC824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88A31-8D43-3BBE-9A14-D98F3D24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E54D-8C89-A852-BE6A-5D433F37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A22-EBF3-49AF-A480-EFA566CA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23A3-1A18-AFC1-D66C-E71972A5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7F97-3801-4EFE-C484-F6A6388A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89FF-CE7C-2429-ED52-E42AA2B1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227-0BD7-4875-B393-C02145CC824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4AC9-E03E-9748-4D05-F7254792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A2C7-EB30-A036-A5FC-D6FDB708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A22-EBF3-49AF-A480-EFA566CA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5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4016-39E4-7AC7-443E-58A1D985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9FE52-F958-5EFF-C8F2-DE99A1B6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3CCF-E777-5C8B-717B-B00CD4C9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227-0BD7-4875-B393-C02145CC824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B8FC-EE0E-7ED9-DD67-4F3EBB00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B4B33-7A39-372F-3EE1-F1C1EA6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A22-EBF3-49AF-A480-EFA566CA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E1E1-735C-7E73-53E0-511A57D6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DCEF-ED6E-0AE6-46DF-5B17E5697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E481-1346-A49B-8936-F95B19CA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630F5-7D37-C3CB-3433-76B3AEE3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227-0BD7-4875-B393-C02145CC824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08A2C-7FE5-7FB5-29F2-AF8AEB26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FC9EB-2BF9-0DC9-6B24-DA5E4637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A22-EBF3-49AF-A480-EFA566CA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243B-1229-1C5C-6DBD-F20F5290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D2A16-25F5-BF30-2F58-43FA7DEE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C4C11-A7C7-B410-6BF9-CD997127E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5BB52-107F-D091-1012-B1254D80B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FB1A0-51B8-4AB5-43FD-357BAB476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95747-96B6-AF34-3904-821C1F50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227-0BD7-4875-B393-C02145CC824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78286-E067-8F92-DC9E-E5EDB2AB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B720D-A204-0FFB-36B9-6039222D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A22-EBF3-49AF-A480-EFA566CA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3913-BB46-78E2-B812-A2C4EA55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FC1B6-B27A-7B6C-5021-56E967CF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227-0BD7-4875-B393-C02145CC824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17E84-0AAB-01F6-6A79-FCE4C65D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561DE-EF35-2A5B-1A54-55534C6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A22-EBF3-49AF-A480-EFA566CA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3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2EB96-4381-D7E4-361D-4DA5451E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227-0BD7-4875-B393-C02145CC824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F3BAE-7869-8CA8-DEAE-F327149B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9DA63-DFAB-3A5E-2396-17BF9857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A22-EBF3-49AF-A480-EFA566CA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6EB4-3D79-8915-E3B0-86F26DAF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519B-DD57-221D-F51E-1F1D7CD7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3145-24A8-B329-F6E9-9285BB690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A5C3-47DA-525D-9EA0-9CC1C214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227-0BD7-4875-B393-C02145CC824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78D2B-D523-8A71-856D-5360E46E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26C7D-02B5-C9F8-4BF8-1964E05E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A22-EBF3-49AF-A480-EFA566CA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E638-17CB-9165-0227-EEF873E2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2E796-D08A-CE02-7A80-E313A358F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968F5-9E81-1E90-D104-875BAB386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5C31E-7258-6D41-843A-5C952B6B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7227-0BD7-4875-B393-C02145CC824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119E-3AF4-DD61-9071-CD5BA8FE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30507-0A75-0A29-FC01-F6846119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FA22-EBF3-49AF-A480-EFA566CA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2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1301F-C14C-817E-F452-D7C61DBB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AC79-7B43-4CAF-8569-5936377F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E3BA-369E-1540-AE3F-6786B1325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7227-0BD7-4875-B393-C02145CC824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5F3EA-EDF7-B07E-34CD-122E3053B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1DE2-939D-CDA8-E8B2-019158C77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4FA22-EBF3-49AF-A480-EFA566CA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9215-502F-6460-647A-4F4646C4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008" y="685800"/>
            <a:ext cx="9144000" cy="1661285"/>
          </a:xfrm>
        </p:spPr>
        <p:txBody>
          <a:bodyPr>
            <a:noAutofit/>
          </a:bodyPr>
          <a:lstStyle/>
          <a:p>
            <a:r>
              <a:rPr lang="en-US" dirty="0"/>
              <a:t>GDP-I</a:t>
            </a:r>
            <a:br>
              <a:rPr lang="en-US" dirty="0"/>
            </a:br>
            <a:r>
              <a:rPr lang="en-US" dirty="0"/>
              <a:t>Week-7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8F167-F340-E2CF-FFB2-1F2007AD8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913" y="3225835"/>
            <a:ext cx="9144000" cy="25701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Team Members:</a:t>
            </a:r>
          </a:p>
          <a:p>
            <a:pPr algn="l"/>
            <a:r>
              <a:rPr lang="en-US" dirty="0"/>
              <a:t>Kopparthi Sai Dinesh, </a:t>
            </a:r>
          </a:p>
          <a:p>
            <a:pPr algn="l"/>
            <a:r>
              <a:rPr lang="en-US" dirty="0"/>
              <a:t>Chepuri Tagore Charith, </a:t>
            </a:r>
          </a:p>
          <a:p>
            <a:pPr algn="l"/>
            <a:r>
              <a:rPr lang="en-US" dirty="0"/>
              <a:t>Emani Aasrita,             </a:t>
            </a:r>
          </a:p>
          <a:p>
            <a:pPr algn="l"/>
            <a:r>
              <a:rPr lang="en-US" dirty="0"/>
              <a:t>Dasari Vamshika,       </a:t>
            </a:r>
          </a:p>
          <a:p>
            <a:pPr algn="l"/>
            <a:r>
              <a:rPr lang="en-US" dirty="0"/>
              <a:t>Maddela Tejaswi,      </a:t>
            </a:r>
          </a:p>
          <a:p>
            <a:pPr algn="l"/>
            <a:r>
              <a:rPr lang="en-US" dirty="0"/>
              <a:t>Veldanda Sailaxmi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0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6CEB-9C04-0BE3-6D82-97C24D33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1" y="25992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51823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7200-9488-7522-93A8-18C1EE47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E730-A7F3-70F2-6D24-E8DD0EF5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 Completed in Previous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Completed in Present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163320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6464-AD0D-EDB5-D1E5-F27E32DC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Completed in Previous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91A9-47CE-D7E2-1DCD-E69F0B3A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5 new interactive wireframes and Implemented navigations within the wireframes. </a:t>
            </a:r>
          </a:p>
          <a:p>
            <a:r>
              <a:rPr lang="en-US" dirty="0"/>
              <a:t>Started research into development environment set-up.</a:t>
            </a:r>
          </a:p>
        </p:txBody>
      </p:sp>
    </p:spTree>
    <p:extLst>
      <p:ext uri="{BB962C8B-B14F-4D97-AF65-F5344CB8AC3E}">
        <p14:creationId xmlns:p14="http://schemas.microsoft.com/office/powerpoint/2010/main" val="40340028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F332-4298-850C-AA5E-13F429EB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Completed in Present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27EE-7097-F000-30AF-E5A87D88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system architecture for the project.</a:t>
            </a:r>
          </a:p>
          <a:p>
            <a:r>
              <a:rPr lang="en-US" dirty="0"/>
              <a:t>Set-up a collaborative git repository for the project. </a:t>
            </a:r>
          </a:p>
        </p:txBody>
      </p:sp>
    </p:spTree>
    <p:extLst>
      <p:ext uri="{BB962C8B-B14F-4D97-AF65-F5344CB8AC3E}">
        <p14:creationId xmlns:p14="http://schemas.microsoft.com/office/powerpoint/2010/main" val="10018052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9028-994B-42B6-68BC-AECA6035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59214"/>
          </a:xfrm>
        </p:spPr>
        <p:txBody>
          <a:bodyPr>
            <a:noAutofit/>
          </a:bodyPr>
          <a:lstStyle/>
          <a:p>
            <a:r>
              <a:rPr lang="en-US" sz="3600" b="1" dirty="0"/>
              <a:t>Work Completed in Present Week – System Architecture</a:t>
            </a: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CB60D4-8B40-FAE2-DFDB-3A7AB922446C}"/>
              </a:ext>
            </a:extLst>
          </p:cNvPr>
          <p:cNvCxnSpPr>
            <a:cxnSpLocks/>
          </p:cNvCxnSpPr>
          <p:nvPr/>
        </p:nvCxnSpPr>
        <p:spPr>
          <a:xfrm flipV="1">
            <a:off x="3677255" y="2953426"/>
            <a:ext cx="148446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 shot of a cellphone&#10;&#10;Description automatically generated">
            <a:extLst>
              <a:ext uri="{FF2B5EF4-FFF2-40B4-BE49-F238E27FC236}">
                <a16:creationId xmlns:a16="http://schemas.microsoft.com/office/drawing/2014/main" id="{E870F913-DB7C-48A3-829E-8DFC95A1D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09" y="2194919"/>
            <a:ext cx="1240949" cy="1059815"/>
          </a:xfr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4025CE-49DF-2121-018D-6776BD353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33" y="2194919"/>
            <a:ext cx="769067" cy="105981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9F8F54-E1D4-51FD-6861-A27EC1170B8A}"/>
              </a:ext>
            </a:extLst>
          </p:cNvPr>
          <p:cNvCxnSpPr>
            <a:cxnSpLocks/>
          </p:cNvCxnSpPr>
          <p:nvPr/>
        </p:nvCxnSpPr>
        <p:spPr>
          <a:xfrm flipV="1">
            <a:off x="6261211" y="2714823"/>
            <a:ext cx="148446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20AEE9A-9FA2-D552-8923-ADD2ED92F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86" y="2194920"/>
            <a:ext cx="769067" cy="105981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AF4DDB-D229-914F-B43D-4E1E91B50E20}"/>
              </a:ext>
            </a:extLst>
          </p:cNvPr>
          <p:cNvCxnSpPr>
            <a:cxnSpLocks/>
          </p:cNvCxnSpPr>
          <p:nvPr/>
        </p:nvCxnSpPr>
        <p:spPr>
          <a:xfrm>
            <a:off x="2907696" y="3429000"/>
            <a:ext cx="0" cy="8585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white cell phone with a blue screen and green and red rectangles&#10;&#10;Description automatically generated">
            <a:extLst>
              <a:ext uri="{FF2B5EF4-FFF2-40B4-BE49-F238E27FC236}">
                <a16:creationId xmlns:a16="http://schemas.microsoft.com/office/drawing/2014/main" id="{178504A0-AD7B-257A-526A-60FCDEBC7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06" y="4525314"/>
            <a:ext cx="1240949" cy="1059816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53B5E5C-AD0E-6146-2CFD-2D5C75A8F897}"/>
              </a:ext>
            </a:extLst>
          </p:cNvPr>
          <p:cNvCxnSpPr>
            <a:cxnSpLocks/>
          </p:cNvCxnSpPr>
          <p:nvPr/>
        </p:nvCxnSpPr>
        <p:spPr>
          <a:xfrm flipV="1">
            <a:off x="3538327" y="3254733"/>
            <a:ext cx="2034212" cy="18004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A3B261-4A6C-6AAB-0740-D1E832A7D33F}"/>
              </a:ext>
            </a:extLst>
          </p:cNvPr>
          <p:cNvCxnSpPr>
            <a:cxnSpLocks/>
          </p:cNvCxnSpPr>
          <p:nvPr/>
        </p:nvCxnSpPr>
        <p:spPr>
          <a:xfrm flipH="1" flipV="1">
            <a:off x="3677255" y="2714824"/>
            <a:ext cx="148446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12D2E7-07F2-889A-ED72-F6E092696622}"/>
              </a:ext>
            </a:extLst>
          </p:cNvPr>
          <p:cNvCxnSpPr>
            <a:cxnSpLocks/>
          </p:cNvCxnSpPr>
          <p:nvPr/>
        </p:nvCxnSpPr>
        <p:spPr>
          <a:xfrm flipH="1" flipV="1">
            <a:off x="6261211" y="2953426"/>
            <a:ext cx="148446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E98D4A-F752-14F2-B842-53CDC4E02334}"/>
              </a:ext>
            </a:extLst>
          </p:cNvPr>
          <p:cNvCxnSpPr>
            <a:cxnSpLocks/>
          </p:cNvCxnSpPr>
          <p:nvPr/>
        </p:nvCxnSpPr>
        <p:spPr>
          <a:xfrm flipV="1">
            <a:off x="3258879" y="3429000"/>
            <a:ext cx="0" cy="8585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F37C671-B073-02B7-EA20-CB0B6147B4AF}"/>
              </a:ext>
            </a:extLst>
          </p:cNvPr>
          <p:cNvCxnSpPr/>
          <p:nvPr/>
        </p:nvCxnSpPr>
        <p:spPr>
          <a:xfrm rot="10800000" flipV="1">
            <a:off x="3538328" y="3254733"/>
            <a:ext cx="2392463" cy="2088544"/>
          </a:xfrm>
          <a:prstGeom prst="bentConnector3">
            <a:avLst>
              <a:gd name="adj1" fmla="val 1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50F2A82-6D21-8CFD-A5C0-755F4FE83B0F}"/>
              </a:ext>
            </a:extLst>
          </p:cNvPr>
          <p:cNvSpPr/>
          <p:nvPr/>
        </p:nvSpPr>
        <p:spPr>
          <a:xfrm>
            <a:off x="2325757" y="1739348"/>
            <a:ext cx="1549557" cy="4196994"/>
          </a:xfrm>
          <a:prstGeom prst="rect">
            <a:avLst/>
          </a:prstGeom>
          <a:noFill/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EF3309-119D-409C-7E70-835050C8A489}"/>
              </a:ext>
            </a:extLst>
          </p:cNvPr>
          <p:cNvSpPr/>
          <p:nvPr/>
        </p:nvSpPr>
        <p:spPr>
          <a:xfrm>
            <a:off x="4876800" y="1739348"/>
            <a:ext cx="4027714" cy="1689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64B3C4-DB4C-49D0-E286-D0E61C875FDE}"/>
              </a:ext>
            </a:extLst>
          </p:cNvPr>
          <p:cNvSpPr txBox="1"/>
          <p:nvPr/>
        </p:nvSpPr>
        <p:spPr>
          <a:xfrm>
            <a:off x="2547257" y="1417189"/>
            <a:ext cx="105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9E0FB7-8482-CB13-334F-1D05CDBD46D6}"/>
              </a:ext>
            </a:extLst>
          </p:cNvPr>
          <p:cNvSpPr txBox="1"/>
          <p:nvPr/>
        </p:nvSpPr>
        <p:spPr>
          <a:xfrm>
            <a:off x="6383509" y="1417189"/>
            <a:ext cx="101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5D07F6-8BC5-EB5E-8765-6C9302298408}"/>
              </a:ext>
            </a:extLst>
          </p:cNvPr>
          <p:cNvSpPr txBox="1"/>
          <p:nvPr/>
        </p:nvSpPr>
        <p:spPr>
          <a:xfrm>
            <a:off x="2570763" y="1976981"/>
            <a:ext cx="1059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Authentication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17446C-3CC0-9A89-338E-A4AB69C7E16E}"/>
              </a:ext>
            </a:extLst>
          </p:cNvPr>
          <p:cNvSpPr txBox="1"/>
          <p:nvPr/>
        </p:nvSpPr>
        <p:spPr>
          <a:xfrm>
            <a:off x="5413070" y="2064113"/>
            <a:ext cx="574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F01D29-3F68-5012-29C0-B5E985F23ED6}"/>
              </a:ext>
            </a:extLst>
          </p:cNvPr>
          <p:cNvSpPr txBox="1"/>
          <p:nvPr/>
        </p:nvSpPr>
        <p:spPr>
          <a:xfrm>
            <a:off x="7910885" y="1978030"/>
            <a:ext cx="76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Database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83148D-B5E9-C4DD-0368-728B15C38018}"/>
              </a:ext>
            </a:extLst>
          </p:cNvPr>
          <p:cNvSpPr txBox="1"/>
          <p:nvPr/>
        </p:nvSpPr>
        <p:spPr>
          <a:xfrm>
            <a:off x="2570763" y="5558100"/>
            <a:ext cx="1005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190362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/>
      <p:bldP spid="52" grpId="0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C19C-8E8A-2F4D-DE1D-1511FA1D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Work Completed in Present Week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904E-C48C-7B3B-D833-99ACD98B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648"/>
            <a:ext cx="10515600" cy="476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Tools and Technologies: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User Authentication:</a:t>
            </a:r>
          </a:p>
          <a:p>
            <a:pPr lvl="1"/>
            <a:r>
              <a:rPr lang="en-US" sz="1800" b="1" dirty="0"/>
              <a:t>Firebase Authentication: </a:t>
            </a:r>
            <a:r>
              <a:rPr lang="en-US" sz="1800" dirty="0"/>
              <a:t>A popular authentication service by Google that provides secure user sign-ins.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User Interface:</a:t>
            </a:r>
          </a:p>
          <a:p>
            <a:pPr lvl="1"/>
            <a:r>
              <a:rPr lang="en-US" sz="1800" b="1" dirty="0"/>
              <a:t>XML Layout: </a:t>
            </a:r>
            <a:r>
              <a:rPr lang="en-US" sz="1800" dirty="0"/>
              <a:t>To define the structure and appearance of UI components within Android app screens.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Server:</a:t>
            </a:r>
          </a:p>
          <a:p>
            <a:pPr lvl="1"/>
            <a:r>
              <a:rPr lang="en-US" sz="1800" b="1" dirty="0"/>
              <a:t>Node.js: </a:t>
            </a:r>
            <a:r>
              <a:rPr lang="en-US" sz="1800" dirty="0"/>
              <a:t>Backend frameworks for server development.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Database:</a:t>
            </a:r>
          </a:p>
          <a:p>
            <a:pPr lvl="1"/>
            <a:r>
              <a:rPr lang="en-US" sz="1800" b="1" dirty="0"/>
              <a:t>Firebase Realtime Database, SQLite: </a:t>
            </a:r>
            <a:r>
              <a:rPr lang="en-US" sz="1800" dirty="0"/>
              <a:t>Database for server-based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Data Parsing:</a:t>
            </a:r>
          </a:p>
          <a:p>
            <a:pPr lvl="1"/>
            <a:r>
              <a:rPr lang="en-US" sz="1800" b="1" dirty="0"/>
              <a:t>Java: </a:t>
            </a:r>
            <a:r>
              <a:rPr lang="en-US" sz="1800" dirty="0"/>
              <a:t>CSV parsing using libraries like Apache Commons CSV.</a:t>
            </a:r>
            <a:endParaRPr lang="en-US" sz="1800" b="1" dirty="0"/>
          </a:p>
          <a:p>
            <a:pPr lvl="1"/>
            <a:r>
              <a:rPr lang="en-US" sz="1800" b="1" dirty="0"/>
              <a:t>Python: </a:t>
            </a:r>
            <a:r>
              <a:rPr lang="en-US" sz="1800" dirty="0"/>
              <a:t> Built-in ‘csv’ module.</a:t>
            </a:r>
          </a:p>
        </p:txBody>
      </p:sp>
    </p:spTree>
    <p:extLst>
      <p:ext uri="{BB962C8B-B14F-4D97-AF65-F5344CB8AC3E}">
        <p14:creationId xmlns:p14="http://schemas.microsoft.com/office/powerpoint/2010/main" val="1317542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1C14-8957-4DA6-96B9-0BA1050B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Work Completed in Present Week – Git Repository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1946974-4F86-D909-5033-C172375B9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44" y="1718781"/>
            <a:ext cx="7260002" cy="4369527"/>
          </a:xfr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6CEF0-5535-EDB3-CE00-EA725E73C654}"/>
              </a:ext>
            </a:extLst>
          </p:cNvPr>
          <p:cNvSpPr/>
          <p:nvPr/>
        </p:nvSpPr>
        <p:spPr>
          <a:xfrm>
            <a:off x="4431138" y="4353818"/>
            <a:ext cx="1683460" cy="47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E55A46-CFD5-871F-9CC6-108E19A83E87}"/>
              </a:ext>
            </a:extLst>
          </p:cNvPr>
          <p:cNvCxnSpPr>
            <a:cxnSpLocks/>
          </p:cNvCxnSpPr>
          <p:nvPr/>
        </p:nvCxnSpPr>
        <p:spPr>
          <a:xfrm flipH="1">
            <a:off x="3072453" y="4587326"/>
            <a:ext cx="13586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612664-5085-27C9-2236-EB31C27E950F}"/>
              </a:ext>
            </a:extLst>
          </p:cNvPr>
          <p:cNvSpPr txBox="1"/>
          <p:nvPr/>
        </p:nvSpPr>
        <p:spPr>
          <a:xfrm flipH="1">
            <a:off x="371102" y="4356493"/>
            <a:ext cx="271151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Branch ‘main’ : Source code hosting.</a:t>
            </a:r>
          </a:p>
          <a:p>
            <a:r>
              <a:rPr lang="en-US" sz="1200" dirty="0"/>
              <a:t>Branch ‘dev’: Branch for development.</a:t>
            </a:r>
          </a:p>
        </p:txBody>
      </p:sp>
    </p:spTree>
    <p:extLst>
      <p:ext uri="{BB962C8B-B14F-4D97-AF65-F5344CB8AC3E}">
        <p14:creationId xmlns:p14="http://schemas.microsoft.com/office/powerpoint/2010/main" val="32228994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B64F-8649-0A8A-158B-4A276810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Contribution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6C1AE3-4C0F-BB76-4A49-AF13E8281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87439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765">
                  <a:extLst>
                    <a:ext uri="{9D8B030D-6E8A-4147-A177-3AD203B41FA5}">
                      <a16:colId xmlns:a16="http://schemas.microsoft.com/office/drawing/2014/main" val="3348276260"/>
                    </a:ext>
                  </a:extLst>
                </a:gridCol>
                <a:gridCol w="7755835">
                  <a:extLst>
                    <a:ext uri="{9D8B030D-6E8A-4147-A177-3AD203B41FA5}">
                      <a16:colId xmlns:a16="http://schemas.microsoft.com/office/drawing/2014/main" val="3731363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3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Veldanda Sailaxmi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Defining</a:t>
                      </a:r>
                      <a:r>
                        <a:rPr lang="en-US" baseline="0" dirty="0"/>
                        <a:t> the system architecture for the application.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Emani Aasrita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Defining</a:t>
                      </a:r>
                      <a:r>
                        <a:rPr lang="en-US" baseline="0" dirty="0"/>
                        <a:t> the system architecture for the application.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Maddela Tejaswi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Research</a:t>
                      </a:r>
                      <a:r>
                        <a:rPr lang="en-US" baseline="0" dirty="0"/>
                        <a:t> into tools and technologies for the application.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2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Dasari Vamshika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Research</a:t>
                      </a:r>
                      <a:r>
                        <a:rPr lang="en-US" baseline="0" dirty="0"/>
                        <a:t> into tools and technologies for the application.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Chepuri Tagore Charith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into tools</a:t>
                      </a:r>
                      <a:r>
                        <a:rPr lang="en-US" baseline="0" dirty="0"/>
                        <a:t> and technologies and develop environment.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9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Kopparthi Sai Dinesh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Setting</a:t>
                      </a:r>
                      <a:r>
                        <a:rPr lang="en-US" baseline="0" dirty="0"/>
                        <a:t> up of git repository and implementing required branch settings.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7429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E200-B684-8DA9-96A8-0276DC24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AEC8-2521-8746-9470-AF171F113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into detailed technology stack required for each component of the project.</a:t>
            </a:r>
          </a:p>
          <a:p>
            <a:r>
              <a:rPr lang="en-US" dirty="0"/>
              <a:t>Continuing with the set-up of the development environment.</a:t>
            </a:r>
          </a:p>
          <a:p>
            <a:r>
              <a:rPr lang="en-US" dirty="0"/>
              <a:t>Find out the perfect configurations required for the creation of android project.</a:t>
            </a:r>
          </a:p>
        </p:txBody>
      </p:sp>
    </p:spTree>
    <p:extLst>
      <p:ext uri="{BB962C8B-B14F-4D97-AF65-F5344CB8AC3E}">
        <p14:creationId xmlns:p14="http://schemas.microsoft.com/office/powerpoint/2010/main" val="203328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331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GDP-I Week-7 Progress</vt:lpstr>
      <vt:lpstr>Contents</vt:lpstr>
      <vt:lpstr>Work Completed in Previous Week</vt:lpstr>
      <vt:lpstr>Work Completed in Present Week</vt:lpstr>
      <vt:lpstr>Work Completed in Present Week – System Architecture</vt:lpstr>
      <vt:lpstr>Work Completed in Present Week</vt:lpstr>
      <vt:lpstr>Work Completed in Present Week – Git Repository</vt:lpstr>
      <vt:lpstr>Contribution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GDP-I Week-6 Progress</dc:title>
  <dc:creator>Kopparthi,Sai Dinesh</dc:creator>
  <cp:lastModifiedBy>Kopparthi,Sai Dinesh</cp:lastModifiedBy>
  <cp:revision>29</cp:revision>
  <dcterms:created xsi:type="dcterms:W3CDTF">2023-10-05T02:53:47Z</dcterms:created>
  <dcterms:modified xsi:type="dcterms:W3CDTF">2023-10-06T04:31:27Z</dcterms:modified>
</cp:coreProperties>
</file>