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52"/>
    <a:srgbClr val="004A30"/>
    <a:srgbClr val="004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9" autoAdjust="0"/>
  </p:normalViewPr>
  <p:slideViewPr>
    <p:cSldViewPr snapToGrid="0" snapToObjects="1" showGuides="1">
      <p:cViewPr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99765A-6C77-E249-B990-0DF751B53C8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FF58-4D24-4F00-597D-F99381E8D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GDP – I</a:t>
            </a:r>
            <a:br>
              <a:rPr lang="en-US" sz="3100" b="1">
                <a:solidFill>
                  <a:srgbClr val="FFFFFF"/>
                </a:solidFill>
              </a:rPr>
            </a:br>
            <a:r>
              <a:rPr lang="en-US" sz="3100" b="1">
                <a:solidFill>
                  <a:srgbClr val="FFFFFF"/>
                </a:solidFill>
              </a:rPr>
              <a:t>ANDROID APPLICATION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1B03C-E6C0-3265-B357-EEC0A92E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u="sng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Team Members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Kopparthi Sai Dinesh,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Chepuri Tagore Charith,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Emani Aasrita,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Dasari Vamshika,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Maddela Tejaswi,      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Veldanda Sailaxmi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9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2F6B-7C08-E3C0-ACFA-929D3D5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86605"/>
            <a:ext cx="7543800" cy="1323534"/>
          </a:xfrm>
        </p:spPr>
        <p:txBody>
          <a:bodyPr/>
          <a:lstStyle/>
          <a:p>
            <a:r>
              <a:rPr lang="en-US" b="1" i="0">
                <a:effectLst/>
              </a:rPr>
              <a:t>Introduction to Week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FD97-2B69-D247-548B-0A454870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>
                <a:solidFill>
                  <a:srgbClr val="374151"/>
                </a:solidFill>
                <a:effectLst/>
              </a:rPr>
              <a:t>In Week 4, our focus was on critical tasks that laid the foundation for our project. Here's a summary of our 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</a:rPr>
              <a:t>Creating wireframes for the login screen and department screen.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</a:rPr>
              <a:t>Gaining proficiency in using Figma, our chosen design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</a:rPr>
              <a:t>Engaging in collaborative discussions to brainstorm and refine our wireframe designs.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1E5-38E8-9F52-13E6-894E68AD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2475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Learning 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6840-9182-CA9F-E3AE-D91D25CB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8678"/>
            <a:ext cx="7543801" cy="4020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week, we invested time in learning how to use Figma, a powerful design tool. We took the following steps to familiarize ourselves with Figma: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Utilized online tutorials and resources to understand Figma's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Explored the Figma interface and key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Practiced creating basic shapes, elements, and layouts in Figma.</a:t>
            </a:r>
          </a:p>
          <a:p>
            <a:r>
              <a:rPr lang="en-US" b="1" dirty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Figma is a versatile and user-friendly design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now have a solid foundation to create wireframes and design elements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0610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48B-C47C-AF84-78B4-9B3D29A8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45154"/>
          </a:xfrm>
        </p:spPr>
        <p:txBody>
          <a:bodyPr/>
          <a:lstStyle/>
          <a:p>
            <a:r>
              <a:rPr lang="en-US"/>
              <a:t> </a:t>
            </a:r>
            <a:r>
              <a:rPr lang="en-US" b="1"/>
              <a:t>Wireframe Designs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072-5CE9-081D-F858-D06EAAE5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initial wireframe designs for the login screen and department screen:</a:t>
            </a:r>
          </a:p>
          <a:p>
            <a:endParaRPr lang="en-US" dirty="0"/>
          </a:p>
        </p:txBody>
      </p:sp>
      <p:pic>
        <p:nvPicPr>
          <p:cNvPr id="9" name="Picture 8" descr="A screen shot of a login&#10;&#10;Description automatically generated">
            <a:extLst>
              <a:ext uri="{FF2B5EF4-FFF2-40B4-BE49-F238E27FC236}">
                <a16:creationId xmlns:a16="http://schemas.microsoft.com/office/drawing/2014/main" id="{26F9C4AA-21D6-8053-F712-553216DE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52" y="2610853"/>
            <a:ext cx="1656680" cy="344361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D4D54F-45B7-DCAA-3CD2-9E38477C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4" y="2610853"/>
            <a:ext cx="1830123" cy="34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194F-2546-CBF0-B523-8C372DC8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91134"/>
            <a:ext cx="7543800" cy="995544"/>
          </a:xfrm>
        </p:spPr>
        <p:txBody>
          <a:bodyPr/>
          <a:lstStyle/>
          <a:p>
            <a:r>
              <a:rPr lang="en-US" b="1" i="0" dirty="0">
                <a:effectLst/>
              </a:rPr>
              <a:t>Wireframe Designs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46DA-26E7-49FF-7DEC-D6D92D87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</a:rPr>
              <a:t>Design Considerations: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Login Screen: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</a:rPr>
              <a:t>The screen contains two text fields that take User ID and password.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</a:rPr>
              <a:t>It also contains a link which lets the user reset their password, in case they forget it.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Department Screen: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</a:rPr>
              <a:t>The Screen contains on top an option to view user profile and logout of application.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</a:rPr>
              <a:t>It also contains the list of departments in a materialistic way.</a:t>
            </a:r>
          </a:p>
          <a:p>
            <a:pPr marL="384048" lvl="2" indent="0">
              <a:buNone/>
            </a:pPr>
            <a:endParaRPr lang="en-US" sz="2000" dirty="0">
              <a:solidFill>
                <a:srgbClr val="37415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7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751-A0C9-6EE6-A867-901CFA51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19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544-AF2C-9F8F-9939-AF28625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conclusion, Week 4 marked significant progress in our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 creation of wireframes for key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Attainment of foundational Figma skills.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Looking ahead to Week 5: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Continuing with the wireframes design for remaining screens and making further modifications to already created login and department screens based on collective feedback within the team. </a:t>
            </a:r>
          </a:p>
        </p:txBody>
      </p:sp>
    </p:spTree>
    <p:extLst>
      <p:ext uri="{BB962C8B-B14F-4D97-AF65-F5344CB8AC3E}">
        <p14:creationId xmlns:p14="http://schemas.microsoft.com/office/powerpoint/2010/main" val="2776057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6666</TotalTime>
  <Words>327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Söhne</vt:lpstr>
      <vt:lpstr>Retrospect</vt:lpstr>
      <vt:lpstr>GDP – I ANDROID APPLICATION</vt:lpstr>
      <vt:lpstr>Introduction to Week 4</vt:lpstr>
      <vt:lpstr> Learning Figma</vt:lpstr>
      <vt:lpstr> Wireframe Designs</vt:lpstr>
      <vt:lpstr>Wireframe Designs</vt:lpstr>
      <vt:lpstr> Conclusion and Next Steps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Melinda Kelsey</dc:creator>
  <cp:lastModifiedBy>Kopparthi,Sai Dinesh</cp:lastModifiedBy>
  <cp:revision>36</cp:revision>
  <dcterms:created xsi:type="dcterms:W3CDTF">2011-09-28T20:18:30Z</dcterms:created>
  <dcterms:modified xsi:type="dcterms:W3CDTF">2023-09-15T04:28:42Z</dcterms:modified>
</cp:coreProperties>
</file>