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B015-C400-7207-DEE8-B2D81FC0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C8AF-C591-2712-3A23-055DCFF2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60E1-61CE-C7FE-3818-B4D53B67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B524-E8E5-C46A-995D-17624935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2073-0FCD-55B2-770A-8E6CBD57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C96-4025-6D52-A523-64E235BF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2944E-925E-D531-9F90-08189030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C5D9-E533-6037-86FF-2201F42E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6AEE-586F-AE13-F164-92F67D35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97B7-86E5-98D7-7060-00ACEC1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B980-CF8D-EC28-00D9-8B6517075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F6796-9191-DEAE-0CCC-513AE18A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7103-EF37-83A4-3F81-AE6EA58F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7C32-DE3F-7742-BCD5-3928AC53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6D9F-0E91-9A3E-D29C-872157C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915-CD5E-C442-AD9C-BAF0907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FD3F-AF59-202B-4281-234E09EB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6D03-DA75-5B77-F776-5133D0E0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0DFD-355C-B28E-7E20-CAF897A6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EF7B-F0E7-DECF-47A4-1DEF6734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81F-A30F-8901-95E2-16236B42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3ED4-2714-2311-4336-69D4D1C9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49F9-1403-70E4-1016-9D08EDA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5026-43BE-5847-39C3-36A0B34A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701C-76D1-1731-AD40-24BE2075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87D2-C3FE-C378-871F-65F03772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7DB8-64B0-ED46-EF5B-484465262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43163-5508-F06C-42A1-A3F49E84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0CD5-746D-70F0-3709-8FD0BA73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E7F4-6714-E89E-55D9-9978D7A8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FC66-C96D-2971-E46E-B0E683D5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1F89-C1C4-6B7D-4157-5C5B2735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489D5-F0F4-C224-0953-BD3AD38F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BF53-1FEB-F26C-DFC6-4C0270FC2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BF509-51F9-661F-7C71-825701902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CAA21-BB10-1A11-FD14-181DA3388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ABB52-FF31-E8CA-4FB2-83E8669F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D0523-688E-38B3-BF98-134BACC4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8D66E-2D12-E859-9A11-0FA23CD7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7A7-4752-4434-4821-AC7C9D86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FB26F-73EA-6B47-64E1-91A64B7C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4D4D5-5755-9325-9E4B-658FD9B3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A562-AE69-8515-C9B9-3A00F46D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53C2D-D4A4-8947-926C-8F67A137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D1C0C-BDE9-9F1A-7964-D4CB88EF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122EC-DB75-D330-73E1-A99E89B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4042-3C67-BCC9-3FF8-1C2F8BD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974A-ED87-CE47-B824-F3439044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4F5B3-70D4-E775-2BC2-B2CCC249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9880-EC36-F6CA-9752-29A0EBB9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BE6EE-F34F-A840-B821-31428A9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DFF43-5DDE-B71C-1C36-66745D1E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0862-C464-5F50-6488-BA82E623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1DE3D-0068-6961-63C1-F33E9CCE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7E29-838B-29EF-00AA-D1AFB3BC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473E-AF10-77F1-4EFA-9C593E31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FAE5A-4E9F-F022-86E8-06A756B4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401B-D37E-820A-CB54-714BE00E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5C3C-54CE-993F-1178-5AF22D0F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FCE6-C723-277F-41A9-985D74C0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6BDD-53A2-018E-5EE8-61EAB269A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1BBE-6A5E-403D-966F-137E2380988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093C-B42C-9DFC-1BDE-7E5DC28A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7A85-C22B-25A1-8978-836FEC35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45061-90B4-B7D0-F324-2F0D7F8F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008" y="685800"/>
            <a:ext cx="9144000" cy="1661285"/>
          </a:xfrm>
        </p:spPr>
        <p:txBody>
          <a:bodyPr>
            <a:noAutofit/>
          </a:bodyPr>
          <a:lstStyle/>
          <a:p>
            <a:r>
              <a:rPr lang="en-US" dirty="0"/>
              <a:t>GDP-I</a:t>
            </a:r>
            <a:br>
              <a:rPr lang="en-US" dirty="0"/>
            </a:br>
            <a:r>
              <a:rPr lang="en-US" dirty="0"/>
              <a:t>Week-12 Progress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A84DFE-B31C-E3C6-7BBA-670C5E274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913" y="3225835"/>
            <a:ext cx="9144000" cy="25701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Team Members:</a:t>
            </a:r>
          </a:p>
          <a:p>
            <a:pPr algn="l"/>
            <a:r>
              <a:rPr lang="en-US" dirty="0"/>
              <a:t>Kopparthi Sai Dinesh, </a:t>
            </a:r>
          </a:p>
          <a:p>
            <a:pPr algn="l"/>
            <a:r>
              <a:rPr lang="en-US" dirty="0"/>
              <a:t>Chepuri Tagore Charith, </a:t>
            </a:r>
          </a:p>
          <a:p>
            <a:pPr algn="l"/>
            <a:r>
              <a:rPr lang="en-US" dirty="0"/>
              <a:t>Emani Aasrita,             </a:t>
            </a:r>
          </a:p>
          <a:p>
            <a:pPr algn="l"/>
            <a:r>
              <a:rPr lang="en-US" dirty="0"/>
              <a:t>Dasari Vamshika,       </a:t>
            </a:r>
          </a:p>
          <a:p>
            <a:pPr algn="l"/>
            <a:r>
              <a:rPr lang="en-US" dirty="0"/>
              <a:t>Maddela Tejaswi,      </a:t>
            </a:r>
          </a:p>
          <a:p>
            <a:pPr algn="l"/>
            <a:r>
              <a:rPr lang="en-US" dirty="0"/>
              <a:t>Veldanda Sailaxmi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34C2A-1E9F-F319-F4BB-4728606849D2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63031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CE7F1B-D9CB-56D2-D327-45B8FDF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21A37B-E564-7245-B4CE-925D4B3B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Previous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Present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19A48-C46B-5F78-3C58-8CC839443D75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40193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F6CCE6-A30F-D682-AEB4-CF9539DA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Work Completed in Previous Week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035753-8E3B-9898-301D-20AED785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Re-Creation of project due to configuration issues.</a:t>
            </a:r>
          </a:p>
          <a:p>
            <a:r>
              <a:rPr lang="en-US" dirty="0"/>
              <a:t>Creation of constrained XML layout for login screen</a:t>
            </a:r>
          </a:p>
          <a:p>
            <a:r>
              <a:rPr lang="en-US" dirty="0"/>
              <a:t>Working on integrating our app with firebase.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41337-8E80-8E11-0A85-6605EAFB5795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48558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C3FA-4A73-BAE1-8C6A-17A1E41F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Completed in Present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9A6B-2562-DD90-D1F8-3818A6B7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java file for the Login Screen.</a:t>
            </a:r>
          </a:p>
          <a:p>
            <a:r>
              <a:rPr lang="en-US" dirty="0"/>
              <a:t>Developing XML Layout for the Department Screen.</a:t>
            </a:r>
          </a:p>
          <a:p>
            <a:r>
              <a:rPr lang="en-US" dirty="0"/>
              <a:t>Continued with the research for development tools and technology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FA96C-592C-CFD6-A842-F66B78CD7600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53017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A31F-6C4E-ACE8-3CFF-55C196EC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97"/>
            <a:ext cx="10515600" cy="8320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 Completed in Present Week – Departments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B7039-0390-18BA-FBD9-B92658233617}"/>
              </a:ext>
            </a:extLst>
          </p:cNvPr>
          <p:cNvSpPr txBox="1"/>
          <p:nvPr/>
        </p:nvSpPr>
        <p:spPr>
          <a:xfrm>
            <a:off x="184060" y="3454080"/>
            <a:ext cx="1531618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XML code for the departments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EC3B0-F516-8BF8-8876-3DEB81CC97C3}"/>
              </a:ext>
            </a:extLst>
          </p:cNvPr>
          <p:cNvSpPr txBox="1"/>
          <p:nvPr/>
        </p:nvSpPr>
        <p:spPr>
          <a:xfrm>
            <a:off x="10585515" y="2718572"/>
            <a:ext cx="1536569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Design View for the departments Screen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45DD2-5B1D-836B-42F1-F0E4E97DD366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B06820-84FD-DD10-D686-C24EBB57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162" y="1825625"/>
            <a:ext cx="8087676" cy="4351338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47BACA-CF5C-01C1-187D-FC81541C0260}"/>
              </a:ext>
            </a:extLst>
          </p:cNvPr>
          <p:cNvCxnSpPr/>
          <p:nvPr/>
        </p:nvCxnSpPr>
        <p:spPr>
          <a:xfrm flipH="1">
            <a:off x="1715678" y="3781719"/>
            <a:ext cx="11029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CAE558-30FB-8657-1815-80BA7399A145}"/>
              </a:ext>
            </a:extLst>
          </p:cNvPr>
          <p:cNvCxnSpPr>
            <a:cxnSpLocks/>
          </p:cNvCxnSpPr>
          <p:nvPr/>
        </p:nvCxnSpPr>
        <p:spPr>
          <a:xfrm>
            <a:off x="8493314" y="3111710"/>
            <a:ext cx="20922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726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7F81-70AC-5D1D-2A97-D98C14AB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Completed in Present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53A6B-FB5E-A7FB-ADDA-E2DC191E6AC0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B827A-0B05-77D3-5A82-5639325E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initiate Navigation from Login screen to Departments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311815-8792-6478-EF01-882A1179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24" y="2450969"/>
            <a:ext cx="8066551" cy="39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003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B1FF19-2327-30C2-C152-06A5360A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Contribution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CE8DAC7-47A3-151B-F34B-56C0FCA2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953104"/>
              </p:ext>
            </p:extLst>
          </p:nvPr>
        </p:nvGraphicFramePr>
        <p:xfrm>
          <a:off x="838200" y="1825625"/>
          <a:ext cx="10515600" cy="286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65">
                  <a:extLst>
                    <a:ext uri="{9D8B030D-6E8A-4147-A177-3AD203B41FA5}">
                      <a16:colId xmlns:a16="http://schemas.microsoft.com/office/drawing/2014/main" val="3348276260"/>
                    </a:ext>
                  </a:extLst>
                </a:gridCol>
                <a:gridCol w="7755835">
                  <a:extLst>
                    <a:ext uri="{9D8B030D-6E8A-4147-A177-3AD203B41FA5}">
                      <a16:colId xmlns:a16="http://schemas.microsoft.com/office/drawing/2014/main" val="373136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Veldanda Sailaxmi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Code for navigation – login to departments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Emani Aasrita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XML Layout for departments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Maddela Tejaswi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XML Layout for departments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28767"/>
                  </a:ext>
                </a:extLst>
              </a:tr>
              <a:tr h="37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Dasari Vamshika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Creating XML Layout for departments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Chepuri Tagore Charith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Code for navigation – login to departments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96682"/>
                  </a:ext>
                </a:extLst>
              </a:tr>
              <a:tr h="2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Kopparthi Sai Dinesh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Code for navigation – login to departments. Research in to tools and technologies for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736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7BC150-5716-EF25-1940-462D0050EA59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00026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57CE-E68F-67C0-18DF-E30EC668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F7A1-4F3A-E919-6D28-F89C9C71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XML Layout for the Department Screen.</a:t>
            </a:r>
          </a:p>
          <a:p>
            <a:r>
              <a:rPr lang="en-US" dirty="0"/>
              <a:t>Creating java file for the Department Screen.</a:t>
            </a:r>
          </a:p>
          <a:p>
            <a:r>
              <a:rPr lang="en-US" dirty="0"/>
              <a:t>Continuing with the research for development tools and technology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40A50-9A89-31AE-F9B0-BB53AE7BD1C3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012545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F5021-49C6-3CDC-36AC-BB2042BC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25992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04914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240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GDP-I Week-12 Progress</vt:lpstr>
      <vt:lpstr>Contents</vt:lpstr>
      <vt:lpstr>Work Completed in Previous Week</vt:lpstr>
      <vt:lpstr>Work Completed in Present Week</vt:lpstr>
      <vt:lpstr>Work Completed in Present Week – Departments Layout</vt:lpstr>
      <vt:lpstr>Work Completed in Present Week</vt:lpstr>
      <vt:lpstr>Contribution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GDP-I Week-11 Progress</dc:title>
  <dc:creator>Kopparthi,Sai Dinesh</dc:creator>
  <cp:lastModifiedBy>Kopparthi,Sai Dinesh</cp:lastModifiedBy>
  <cp:revision>9</cp:revision>
  <dcterms:created xsi:type="dcterms:W3CDTF">2023-11-02T19:10:16Z</dcterms:created>
  <dcterms:modified xsi:type="dcterms:W3CDTF">2023-11-10T02:45:47Z</dcterms:modified>
</cp:coreProperties>
</file>