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9" r:id="rId4"/>
    <p:sldId id="258" r:id="rId5"/>
    <p:sldId id="300" r:id="rId6"/>
    <p:sldId id="301" r:id="rId7"/>
    <p:sldId id="302" r:id="rId8"/>
    <p:sldId id="303" r:id="rId9"/>
    <p:sldId id="260" r:id="rId10"/>
    <p:sldId id="289" r:id="rId11"/>
    <p:sldId id="304" r:id="rId12"/>
    <p:sldId id="290" r:id="rId13"/>
    <p:sldId id="299" r:id="rId14"/>
    <p:sldId id="305" r:id="rId15"/>
    <p:sldId id="291" r:id="rId16"/>
    <p:sldId id="306" r:id="rId17"/>
    <p:sldId id="307" r:id="rId18"/>
    <p:sldId id="308" r:id="rId19"/>
    <p:sldId id="292" r:id="rId20"/>
    <p:sldId id="296" r:id="rId21"/>
    <p:sldId id="293" r:id="rId22"/>
    <p:sldId id="297" r:id="rId23"/>
    <p:sldId id="294" r:id="rId24"/>
    <p:sldId id="298" r:id="rId25"/>
    <p:sldId id="309" r:id="rId26"/>
    <p:sldId id="310" r:id="rId27"/>
    <p:sldId id="272" r:id="rId28"/>
    <p:sldId id="288" r:id="rId29"/>
    <p:sldId id="29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68246-391E-4811-B91F-5F2E34955BC3}" v="35" dt="2022-08-27T07:23:34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teti,Chandra Mouli Madhav" userId="bd5ac854-ffbd-4482-a1d6-cf76f779d4d4" providerId="ADAL" clId="{2AF68246-391E-4811-B91F-5F2E34955BC3}"/>
    <pc:docChg chg="undo custSel addSld modSld sldOrd">
      <pc:chgData name="Kotteti,Chandra Mouli Madhav" userId="bd5ac854-ffbd-4482-a1d6-cf76f779d4d4" providerId="ADAL" clId="{2AF68246-391E-4811-B91F-5F2E34955BC3}" dt="2022-08-27T07:41:45.579" v="1119" actId="14100"/>
      <pc:docMkLst>
        <pc:docMk/>
      </pc:docMkLst>
      <pc:sldChg chg="modSp mod">
        <pc:chgData name="Kotteti,Chandra Mouli Madhav" userId="bd5ac854-ffbd-4482-a1d6-cf76f779d4d4" providerId="ADAL" clId="{2AF68246-391E-4811-B91F-5F2E34955BC3}" dt="2022-08-27T07:32:22.174" v="1086" actId="15"/>
        <pc:sldMkLst>
          <pc:docMk/>
          <pc:sldMk cId="367654507" sldId="257"/>
        </pc:sldMkLst>
        <pc:spChg chg="mod">
          <ac:chgData name="Kotteti,Chandra Mouli Madhav" userId="bd5ac854-ffbd-4482-a1d6-cf76f779d4d4" providerId="ADAL" clId="{2AF68246-391E-4811-B91F-5F2E34955BC3}" dt="2022-08-27T07:32:22.174" v="1086" actId="15"/>
          <ac:spMkLst>
            <pc:docMk/>
            <pc:sldMk cId="367654507" sldId="257"/>
            <ac:spMk id="3" creationId="{ED3AA559-9134-433A-8D6E-93FCE7DA0D47}"/>
          </ac:spMkLst>
        </pc:spChg>
      </pc:sldChg>
      <pc:sldChg chg="addSp delSp modSp mod setBg">
        <pc:chgData name="Kotteti,Chandra Mouli Madhav" userId="bd5ac854-ffbd-4482-a1d6-cf76f779d4d4" providerId="ADAL" clId="{2AF68246-391E-4811-B91F-5F2E34955BC3}" dt="2022-08-26T18:33:08.415" v="193" actId="5793"/>
        <pc:sldMkLst>
          <pc:docMk/>
          <pc:sldMk cId="2845106500" sldId="258"/>
        </pc:sldMkLst>
        <pc:spChg chg="mod">
          <ac:chgData name="Kotteti,Chandra Mouli Madhav" userId="bd5ac854-ffbd-4482-a1d6-cf76f779d4d4" providerId="ADAL" clId="{2AF68246-391E-4811-B91F-5F2E34955BC3}" dt="2022-08-26T18:33:08.415" v="193" actId="5793"/>
          <ac:spMkLst>
            <pc:docMk/>
            <pc:sldMk cId="2845106500" sldId="258"/>
            <ac:spMk id="2" creationId="{1A478A75-9DED-466F-AC86-FF658FF27518}"/>
          </ac:spMkLst>
        </pc:spChg>
        <pc:spChg chg="mod ord">
          <ac:chgData name="Kotteti,Chandra Mouli Madhav" userId="bd5ac854-ffbd-4482-a1d6-cf76f779d4d4" providerId="ADAL" clId="{2AF68246-391E-4811-B91F-5F2E34955BC3}" dt="2022-08-26T18:21:20.279" v="32" actId="26606"/>
          <ac:spMkLst>
            <pc:docMk/>
            <pc:sldMk cId="2845106500" sldId="258"/>
            <ac:spMk id="3" creationId="{0E59D000-4813-37FD-B487-A61CC98F878B}"/>
          </ac:spMkLst>
        </pc:spChg>
        <pc:spChg chg="mod ord">
          <ac:chgData name="Kotteti,Chandra Mouli Madhav" userId="bd5ac854-ffbd-4482-a1d6-cf76f779d4d4" providerId="ADAL" clId="{2AF68246-391E-4811-B91F-5F2E34955BC3}" dt="2022-08-26T18:21:20.279" v="32" actId="26606"/>
          <ac:spMkLst>
            <pc:docMk/>
            <pc:sldMk cId="2845106500" sldId="258"/>
            <ac:spMk id="4" creationId="{1936B844-C315-45A7-B3AD-8A559C79BE1C}"/>
          </ac:spMkLst>
        </pc:spChg>
        <pc:spChg chg="add mod">
          <ac:chgData name="Kotteti,Chandra Mouli Madhav" userId="bd5ac854-ffbd-4482-a1d6-cf76f779d4d4" providerId="ADAL" clId="{2AF68246-391E-4811-B91F-5F2E34955BC3}" dt="2022-08-26T18:32:52.158" v="182" actId="14100"/>
          <ac:spMkLst>
            <pc:docMk/>
            <pc:sldMk cId="2845106500" sldId="258"/>
            <ac:spMk id="9" creationId="{E50EF876-9628-8774-DDD9-445B1E5A59ED}"/>
          </ac:spMkLst>
        </pc:spChg>
        <pc:spChg chg="add del">
          <ac:chgData name="Kotteti,Chandra Mouli Madhav" userId="bd5ac854-ffbd-4482-a1d6-cf76f779d4d4" providerId="ADAL" clId="{2AF68246-391E-4811-B91F-5F2E34955BC3}" dt="2022-08-26T18:20:58.733" v="24" actId="26606"/>
          <ac:spMkLst>
            <pc:docMk/>
            <pc:sldMk cId="2845106500" sldId="258"/>
            <ac:spMk id="13" creationId="{C24F8008-E57F-41F3-A647-6AD26AC62BED}"/>
          </ac:spMkLst>
        </pc:spChg>
        <pc:spChg chg="add del">
          <ac:chgData name="Kotteti,Chandra Mouli Madhav" userId="bd5ac854-ffbd-4482-a1d6-cf76f779d4d4" providerId="ADAL" clId="{2AF68246-391E-4811-B91F-5F2E34955BC3}" dt="2022-08-26T18:21:05.815" v="26" actId="26606"/>
          <ac:spMkLst>
            <pc:docMk/>
            <pc:sldMk cId="2845106500" sldId="258"/>
            <ac:spMk id="15" creationId="{3AE5CF73-3769-4377-8DFC-C1463DDDE9E5}"/>
          </ac:spMkLst>
        </pc:spChg>
        <pc:spChg chg="add del">
          <ac:chgData name="Kotteti,Chandra Mouli Madhav" userId="bd5ac854-ffbd-4482-a1d6-cf76f779d4d4" providerId="ADAL" clId="{2AF68246-391E-4811-B91F-5F2E34955BC3}" dt="2022-08-26T18:21:05.815" v="26" actId="26606"/>
          <ac:spMkLst>
            <pc:docMk/>
            <pc:sldMk cId="2845106500" sldId="258"/>
            <ac:spMk id="16" creationId="{F53F218C-D376-40A2-8215-DC5A53861827}"/>
          </ac:spMkLst>
        </pc:spChg>
        <pc:spChg chg="add del">
          <ac:chgData name="Kotteti,Chandra Mouli Madhav" userId="bd5ac854-ffbd-4482-a1d6-cf76f779d4d4" providerId="ADAL" clId="{2AF68246-391E-4811-B91F-5F2E34955BC3}" dt="2022-08-26T18:21:10.272" v="30" actId="26606"/>
          <ac:spMkLst>
            <pc:docMk/>
            <pc:sldMk cId="2845106500" sldId="258"/>
            <ac:spMk id="17" creationId="{6E6616CB-20DE-4981-A28A-5DE46F6F3C22}"/>
          </ac:spMkLst>
        </pc:spChg>
        <pc:spChg chg="add del">
          <ac:chgData name="Kotteti,Chandra Mouli Madhav" userId="bd5ac854-ffbd-4482-a1d6-cf76f779d4d4" providerId="ADAL" clId="{2AF68246-391E-4811-B91F-5F2E34955BC3}" dt="2022-08-26T18:21:07.685" v="28" actId="26606"/>
          <ac:spMkLst>
            <pc:docMk/>
            <pc:sldMk cId="2845106500" sldId="258"/>
            <ac:spMk id="18" creationId="{7446612D-AED4-4CA4-9FD8-AD029ACD59A8}"/>
          </ac:spMkLst>
        </pc:spChg>
        <pc:spChg chg="add del">
          <ac:chgData name="Kotteti,Chandra Mouli Madhav" userId="bd5ac854-ffbd-4482-a1d6-cf76f779d4d4" providerId="ADAL" clId="{2AF68246-391E-4811-B91F-5F2E34955BC3}" dt="2022-08-26T18:21:10.272" v="30" actId="26606"/>
          <ac:spMkLst>
            <pc:docMk/>
            <pc:sldMk cId="2845106500" sldId="258"/>
            <ac:spMk id="19" creationId="{C816DE69-F3C5-477A-8A89-C672A2A573AC}"/>
          </ac:spMkLst>
        </pc:spChg>
        <pc:spChg chg="add del">
          <ac:chgData name="Kotteti,Chandra Mouli Madhav" userId="bd5ac854-ffbd-4482-a1d6-cf76f779d4d4" providerId="ADAL" clId="{2AF68246-391E-4811-B91F-5F2E34955BC3}" dt="2022-08-26T18:21:10.272" v="30" actId="26606"/>
          <ac:spMkLst>
            <pc:docMk/>
            <pc:sldMk cId="2845106500" sldId="258"/>
            <ac:spMk id="20" creationId="{A972A6A6-5791-4206-8FC4-FDF4BCD32CCB}"/>
          </ac:spMkLst>
        </pc:spChg>
        <pc:spChg chg="add del">
          <ac:chgData name="Kotteti,Chandra Mouli Madhav" userId="bd5ac854-ffbd-4482-a1d6-cf76f779d4d4" providerId="ADAL" clId="{2AF68246-391E-4811-B91F-5F2E34955BC3}" dt="2022-08-26T18:21:10.272" v="30" actId="26606"/>
          <ac:spMkLst>
            <pc:docMk/>
            <pc:sldMk cId="2845106500" sldId="258"/>
            <ac:spMk id="21" creationId="{51E026DD-3C04-4BD8-A904-90C1D6FE1332}"/>
          </ac:spMkLst>
        </pc:spChg>
        <pc:spChg chg="add del">
          <ac:chgData name="Kotteti,Chandra Mouli Madhav" userId="bd5ac854-ffbd-4482-a1d6-cf76f779d4d4" providerId="ADAL" clId="{2AF68246-391E-4811-B91F-5F2E34955BC3}" dt="2022-08-26T18:21:20.279" v="32" actId="26606"/>
          <ac:spMkLst>
            <pc:docMk/>
            <pc:sldMk cId="2845106500" sldId="258"/>
            <ac:spMk id="23" creationId="{15E5DF24-2E5C-457C-AA35-A531545FE5BE}"/>
          </ac:spMkLst>
        </pc:spChg>
        <pc:spChg chg="add del">
          <ac:chgData name="Kotteti,Chandra Mouli Madhav" userId="bd5ac854-ffbd-4482-a1d6-cf76f779d4d4" providerId="ADAL" clId="{2AF68246-391E-4811-B91F-5F2E34955BC3}" dt="2022-08-26T18:21:20.279" v="32" actId="26606"/>
          <ac:spMkLst>
            <pc:docMk/>
            <pc:sldMk cId="2845106500" sldId="258"/>
            <ac:spMk id="24" creationId="{3FF1898D-2CDA-4866-B57E-F69A266085DF}"/>
          </ac:spMkLst>
        </pc:spChg>
        <pc:spChg chg="add del">
          <ac:chgData name="Kotteti,Chandra Mouli Madhav" userId="bd5ac854-ffbd-4482-a1d6-cf76f779d4d4" providerId="ADAL" clId="{2AF68246-391E-4811-B91F-5F2E34955BC3}" dt="2022-08-26T18:21:20.279" v="32" actId="26606"/>
          <ac:spMkLst>
            <pc:docMk/>
            <pc:sldMk cId="2845106500" sldId="258"/>
            <ac:spMk id="25" creationId="{ADD80CDE-8D5C-4B17-8900-3539DC1A8BF8}"/>
          </ac:spMkLst>
        </pc:spChg>
        <pc:spChg chg="add del">
          <ac:chgData name="Kotteti,Chandra Mouli Madhav" userId="bd5ac854-ffbd-4482-a1d6-cf76f779d4d4" providerId="ADAL" clId="{2AF68246-391E-4811-B91F-5F2E34955BC3}" dt="2022-08-26T18:21:20.279" v="32" actId="26606"/>
          <ac:spMkLst>
            <pc:docMk/>
            <pc:sldMk cId="2845106500" sldId="258"/>
            <ac:spMk id="26" creationId="{62CF8646-2F2F-43D6-B367-96133A4B940C}"/>
          </ac:spMkLst>
        </pc:spChg>
        <pc:spChg chg="add del">
          <ac:chgData name="Kotteti,Chandra Mouli Madhav" userId="bd5ac854-ffbd-4482-a1d6-cf76f779d4d4" providerId="ADAL" clId="{2AF68246-391E-4811-B91F-5F2E34955BC3}" dt="2022-08-26T18:21:20.279" v="32" actId="26606"/>
          <ac:spMkLst>
            <pc:docMk/>
            <pc:sldMk cId="2845106500" sldId="258"/>
            <ac:spMk id="27" creationId="{95A5CA86-04FE-444F-A6F6-12AA9A6B34BB}"/>
          </ac:spMkLst>
        </pc:spChg>
        <pc:spChg chg="add del">
          <ac:chgData name="Kotteti,Chandra Mouli Madhav" userId="bd5ac854-ffbd-4482-a1d6-cf76f779d4d4" providerId="ADAL" clId="{2AF68246-391E-4811-B91F-5F2E34955BC3}" dt="2022-08-26T18:21:20.279" v="32" actId="26606"/>
          <ac:spMkLst>
            <pc:docMk/>
            <pc:sldMk cId="2845106500" sldId="258"/>
            <ac:spMk id="28" creationId="{8C3CA8BC-EA10-441A-8FE8-4FC1490C7690}"/>
          </ac:spMkLst>
        </pc:spChg>
        <pc:picChg chg="add mod ord">
          <ac:chgData name="Kotteti,Chandra Mouli Madhav" userId="bd5ac854-ffbd-4482-a1d6-cf76f779d4d4" providerId="ADAL" clId="{2AF68246-391E-4811-B91F-5F2E34955BC3}" dt="2022-08-26T18:21:20.279" v="32" actId="26606"/>
          <ac:picMkLst>
            <pc:docMk/>
            <pc:sldMk cId="2845106500" sldId="258"/>
            <ac:picMk id="6" creationId="{8B409D2B-1DCD-A1E0-A020-F1FE5BE04593}"/>
          </ac:picMkLst>
        </pc:picChg>
        <pc:picChg chg="add mod ord">
          <ac:chgData name="Kotteti,Chandra Mouli Madhav" userId="bd5ac854-ffbd-4482-a1d6-cf76f779d4d4" providerId="ADAL" clId="{2AF68246-391E-4811-B91F-5F2E34955BC3}" dt="2022-08-26T18:21:20.279" v="32" actId="26606"/>
          <ac:picMkLst>
            <pc:docMk/>
            <pc:sldMk cId="2845106500" sldId="258"/>
            <ac:picMk id="8" creationId="{0C1A7A9D-D0C8-8A5E-651A-8E614B81D4B8}"/>
          </ac:picMkLst>
        </pc:picChg>
        <pc:picChg chg="del">
          <ac:chgData name="Kotteti,Chandra Mouli Madhav" userId="bd5ac854-ffbd-4482-a1d6-cf76f779d4d4" providerId="ADAL" clId="{2AF68246-391E-4811-B91F-5F2E34955BC3}" dt="2022-08-26T18:12:28.285" v="10" actId="478"/>
          <ac:picMkLst>
            <pc:docMk/>
            <pc:sldMk cId="2845106500" sldId="258"/>
            <ac:picMk id="12" creationId="{68CFDF57-163C-401E-8E4E-A43CFD1ACD8B}"/>
          </ac:picMkLst>
        </pc:picChg>
      </pc:sldChg>
      <pc:sldChg chg="modSp mod">
        <pc:chgData name="Kotteti,Chandra Mouli Madhav" userId="bd5ac854-ffbd-4482-a1d6-cf76f779d4d4" providerId="ADAL" clId="{2AF68246-391E-4811-B91F-5F2E34955BC3}" dt="2022-08-27T07:26:37.839" v="1025" actId="1076"/>
        <pc:sldMkLst>
          <pc:docMk/>
          <pc:sldMk cId="2521401867" sldId="259"/>
        </pc:sldMkLst>
        <pc:spChg chg="mod">
          <ac:chgData name="Kotteti,Chandra Mouli Madhav" userId="bd5ac854-ffbd-4482-a1d6-cf76f779d4d4" providerId="ADAL" clId="{2AF68246-391E-4811-B91F-5F2E34955BC3}" dt="2022-08-27T07:26:15.108" v="1024" actId="20577"/>
          <ac:spMkLst>
            <pc:docMk/>
            <pc:sldMk cId="2521401867" sldId="259"/>
            <ac:spMk id="3" creationId="{1EE586F0-DE5B-4FBE-AADD-96612F901046}"/>
          </ac:spMkLst>
        </pc:spChg>
        <pc:picChg chg="mod">
          <ac:chgData name="Kotteti,Chandra Mouli Madhav" userId="bd5ac854-ffbd-4482-a1d6-cf76f779d4d4" providerId="ADAL" clId="{2AF68246-391E-4811-B91F-5F2E34955BC3}" dt="2022-08-27T07:26:37.839" v="1025" actId="1076"/>
          <ac:picMkLst>
            <pc:docMk/>
            <pc:sldMk cId="2521401867" sldId="259"/>
            <ac:picMk id="10" creationId="{C6A44F41-CD30-4C77-872E-943289999E47}"/>
          </ac:picMkLst>
        </pc:picChg>
      </pc:sldChg>
      <pc:sldChg chg="modSp mod">
        <pc:chgData name="Kotteti,Chandra Mouli Madhav" userId="bd5ac854-ffbd-4482-a1d6-cf76f779d4d4" providerId="ADAL" clId="{2AF68246-391E-4811-B91F-5F2E34955BC3}" dt="2022-08-27T06:00:46.392" v="289" actId="1076"/>
        <pc:sldMkLst>
          <pc:docMk/>
          <pc:sldMk cId="704143366" sldId="260"/>
        </pc:sldMkLst>
        <pc:spChg chg="mod">
          <ac:chgData name="Kotteti,Chandra Mouli Madhav" userId="bd5ac854-ffbd-4482-a1d6-cf76f779d4d4" providerId="ADAL" clId="{2AF68246-391E-4811-B91F-5F2E34955BC3}" dt="2022-08-27T06:00:37.062" v="286" actId="2711"/>
          <ac:spMkLst>
            <pc:docMk/>
            <pc:sldMk cId="704143366" sldId="260"/>
            <ac:spMk id="3" creationId="{3EB1D1AB-7DB9-4304-A2B4-80F29437702E}"/>
          </ac:spMkLst>
        </pc:spChg>
        <pc:picChg chg="mod">
          <ac:chgData name="Kotteti,Chandra Mouli Madhav" userId="bd5ac854-ffbd-4482-a1d6-cf76f779d4d4" providerId="ADAL" clId="{2AF68246-391E-4811-B91F-5F2E34955BC3}" dt="2022-08-27T06:00:46.392" v="289" actId="1076"/>
          <ac:picMkLst>
            <pc:docMk/>
            <pc:sldMk cId="704143366" sldId="260"/>
            <ac:picMk id="6" creationId="{B6A755D3-8BFB-4F69-AA7B-D56257AC4838}"/>
          </ac:picMkLst>
        </pc:picChg>
        <pc:picChg chg="mod">
          <ac:chgData name="Kotteti,Chandra Mouli Madhav" userId="bd5ac854-ffbd-4482-a1d6-cf76f779d4d4" providerId="ADAL" clId="{2AF68246-391E-4811-B91F-5F2E34955BC3}" dt="2022-08-27T06:00:44.104" v="288" actId="1076"/>
          <ac:picMkLst>
            <pc:docMk/>
            <pc:sldMk cId="704143366" sldId="260"/>
            <ac:picMk id="8" creationId="{4CD29275-D20B-4759-88BA-3D2F21841E78}"/>
          </ac:picMkLst>
        </pc:picChg>
      </pc:sldChg>
      <pc:sldChg chg="modSp mod">
        <pc:chgData name="Kotteti,Chandra Mouli Madhav" userId="bd5ac854-ffbd-4482-a1d6-cf76f779d4d4" providerId="ADAL" clId="{2AF68246-391E-4811-B91F-5F2E34955BC3}" dt="2022-08-27T07:24:29.571" v="962" actId="2711"/>
        <pc:sldMkLst>
          <pc:docMk/>
          <pc:sldMk cId="3535391509" sldId="272"/>
        </pc:sldMkLst>
        <pc:spChg chg="mod">
          <ac:chgData name="Kotteti,Chandra Mouli Madhav" userId="bd5ac854-ffbd-4482-a1d6-cf76f779d4d4" providerId="ADAL" clId="{2AF68246-391E-4811-B91F-5F2E34955BC3}" dt="2022-08-27T07:24:29.571" v="962" actId="2711"/>
          <ac:spMkLst>
            <pc:docMk/>
            <pc:sldMk cId="3535391509" sldId="272"/>
            <ac:spMk id="3" creationId="{E30E67D8-EEDD-D441-AAE2-0AA522846CC8}"/>
          </ac:spMkLst>
        </pc:spChg>
      </pc:sldChg>
      <pc:sldChg chg="modSp mod">
        <pc:chgData name="Kotteti,Chandra Mouli Madhav" userId="bd5ac854-ffbd-4482-a1d6-cf76f779d4d4" providerId="ADAL" clId="{2AF68246-391E-4811-B91F-5F2E34955BC3}" dt="2022-08-27T06:01:32.604" v="293" actId="1076"/>
        <pc:sldMkLst>
          <pc:docMk/>
          <pc:sldMk cId="2060757500" sldId="289"/>
        </pc:sldMkLst>
        <pc:picChg chg="mod">
          <ac:chgData name="Kotteti,Chandra Mouli Madhav" userId="bd5ac854-ffbd-4482-a1d6-cf76f779d4d4" providerId="ADAL" clId="{2AF68246-391E-4811-B91F-5F2E34955BC3}" dt="2022-08-27T06:01:32.604" v="293" actId="1076"/>
          <ac:picMkLst>
            <pc:docMk/>
            <pc:sldMk cId="2060757500" sldId="289"/>
            <ac:picMk id="9" creationId="{59F53F4D-966D-4C02-B5FA-245719375382}"/>
          </ac:picMkLst>
        </pc:picChg>
      </pc:sldChg>
      <pc:sldChg chg="modSp mod">
        <pc:chgData name="Kotteti,Chandra Mouli Madhav" userId="bd5ac854-ffbd-4482-a1d6-cf76f779d4d4" providerId="ADAL" clId="{2AF68246-391E-4811-B91F-5F2E34955BC3}" dt="2022-08-27T06:07:39.289" v="333" actId="2711"/>
        <pc:sldMkLst>
          <pc:docMk/>
          <pc:sldMk cId="3811798128" sldId="290"/>
        </pc:sldMkLst>
        <pc:spChg chg="mod">
          <ac:chgData name="Kotteti,Chandra Mouli Madhav" userId="bd5ac854-ffbd-4482-a1d6-cf76f779d4d4" providerId="ADAL" clId="{2AF68246-391E-4811-B91F-5F2E34955BC3}" dt="2022-08-27T06:07:39.289" v="333" actId="2711"/>
          <ac:spMkLst>
            <pc:docMk/>
            <pc:sldMk cId="3811798128" sldId="290"/>
            <ac:spMk id="3" creationId="{D6A5D456-59E4-68FA-9629-51758883D253}"/>
          </ac:spMkLst>
        </pc:spChg>
        <pc:picChg chg="mod">
          <ac:chgData name="Kotteti,Chandra Mouli Madhav" userId="bd5ac854-ffbd-4482-a1d6-cf76f779d4d4" providerId="ADAL" clId="{2AF68246-391E-4811-B91F-5F2E34955BC3}" dt="2022-08-27T06:07:13.058" v="331" actId="1076"/>
          <ac:picMkLst>
            <pc:docMk/>
            <pc:sldMk cId="3811798128" sldId="290"/>
            <ac:picMk id="6" creationId="{2C6BE9A1-6DD8-4948-82E7-82E5C1FED887}"/>
          </ac:picMkLst>
        </pc:picChg>
        <pc:picChg chg="mod">
          <ac:chgData name="Kotteti,Chandra Mouli Madhav" userId="bd5ac854-ffbd-4482-a1d6-cf76f779d4d4" providerId="ADAL" clId="{2AF68246-391E-4811-B91F-5F2E34955BC3}" dt="2022-08-27T06:07:27.345" v="332" actId="1076"/>
          <ac:picMkLst>
            <pc:docMk/>
            <pc:sldMk cId="3811798128" sldId="290"/>
            <ac:picMk id="8" creationId="{3CD08318-6094-49A5-988C-1F19F54623C0}"/>
          </ac:picMkLst>
        </pc:picChg>
      </pc:sldChg>
      <pc:sldChg chg="delSp modSp mod">
        <pc:chgData name="Kotteti,Chandra Mouli Madhav" userId="bd5ac854-ffbd-4482-a1d6-cf76f779d4d4" providerId="ADAL" clId="{2AF68246-391E-4811-B91F-5F2E34955BC3}" dt="2022-08-27T06:16:40.584" v="413" actId="478"/>
        <pc:sldMkLst>
          <pc:docMk/>
          <pc:sldMk cId="3972544462" sldId="291"/>
        </pc:sldMkLst>
        <pc:spChg chg="mod">
          <ac:chgData name="Kotteti,Chandra Mouli Madhav" userId="bd5ac854-ffbd-4482-a1d6-cf76f779d4d4" providerId="ADAL" clId="{2AF68246-391E-4811-B91F-5F2E34955BC3}" dt="2022-08-27T06:16:02.924" v="411" actId="2711"/>
          <ac:spMkLst>
            <pc:docMk/>
            <pc:sldMk cId="3972544462" sldId="291"/>
            <ac:spMk id="3" creationId="{8630C347-6D38-ED53-1067-672DAC3E5EBF}"/>
          </ac:spMkLst>
        </pc:spChg>
        <pc:spChg chg="del mod">
          <ac:chgData name="Kotteti,Chandra Mouli Madhav" userId="bd5ac854-ffbd-4482-a1d6-cf76f779d4d4" providerId="ADAL" clId="{2AF68246-391E-4811-B91F-5F2E34955BC3}" dt="2022-08-27T06:16:40.584" v="413" actId="478"/>
          <ac:spMkLst>
            <pc:docMk/>
            <pc:sldMk cId="3972544462" sldId="291"/>
            <ac:spMk id="5" creationId="{82373727-32E8-EEF9-9011-0710DEEC8230}"/>
          </ac:spMkLst>
        </pc:spChg>
        <pc:picChg chg="mod">
          <ac:chgData name="Kotteti,Chandra Mouli Madhav" userId="bd5ac854-ffbd-4482-a1d6-cf76f779d4d4" providerId="ADAL" clId="{2AF68246-391E-4811-B91F-5F2E34955BC3}" dt="2022-08-27T06:15:41.320" v="410" actId="1076"/>
          <ac:picMkLst>
            <pc:docMk/>
            <pc:sldMk cId="3972544462" sldId="291"/>
            <ac:picMk id="6" creationId="{FB50C150-98BB-4A07-AEA5-BDA4E2CEB97B}"/>
          </ac:picMkLst>
        </pc:picChg>
      </pc:sldChg>
      <pc:sldChg chg="addSp delSp modSp mod setBg setClrOvrMap">
        <pc:chgData name="Kotteti,Chandra Mouli Madhav" userId="bd5ac854-ffbd-4482-a1d6-cf76f779d4d4" providerId="ADAL" clId="{2AF68246-391E-4811-B91F-5F2E34955BC3}" dt="2022-08-27T07:37:58.357" v="1097" actId="13926"/>
        <pc:sldMkLst>
          <pc:docMk/>
          <pc:sldMk cId="1228637203" sldId="292"/>
        </pc:sldMkLst>
        <pc:spChg chg="mod">
          <ac:chgData name="Kotteti,Chandra Mouli Madhav" userId="bd5ac854-ffbd-4482-a1d6-cf76f779d4d4" providerId="ADAL" clId="{2AF68246-391E-4811-B91F-5F2E34955BC3}" dt="2022-08-27T06:29:42.037" v="561" actId="26606"/>
          <ac:spMkLst>
            <pc:docMk/>
            <pc:sldMk cId="1228637203" sldId="292"/>
            <ac:spMk id="2" creationId="{FC9DB0B9-FB15-9C39-54FA-3AE5ECA1E6D9}"/>
          </ac:spMkLst>
        </pc:spChg>
        <pc:spChg chg="mod ord">
          <ac:chgData name="Kotteti,Chandra Mouli Madhav" userId="bd5ac854-ffbd-4482-a1d6-cf76f779d4d4" providerId="ADAL" clId="{2AF68246-391E-4811-B91F-5F2E34955BC3}" dt="2022-08-27T07:37:58.357" v="1097" actId="13926"/>
          <ac:spMkLst>
            <pc:docMk/>
            <pc:sldMk cId="1228637203" sldId="292"/>
            <ac:spMk id="3" creationId="{1834C37C-4E47-4BF4-25A4-B075C7B05453}"/>
          </ac:spMkLst>
        </pc:spChg>
        <pc:spChg chg="mod">
          <ac:chgData name="Kotteti,Chandra Mouli Madhav" userId="bd5ac854-ffbd-4482-a1d6-cf76f779d4d4" providerId="ADAL" clId="{2AF68246-391E-4811-B91F-5F2E34955BC3}" dt="2022-08-27T06:29:42.037" v="561" actId="26606"/>
          <ac:spMkLst>
            <pc:docMk/>
            <pc:sldMk cId="1228637203" sldId="292"/>
            <ac:spMk id="4" creationId="{6D39767A-793A-4E43-CEF9-AEDE030FA610}"/>
          </ac:spMkLst>
        </pc:spChg>
        <pc:spChg chg="add del">
          <ac:chgData name="Kotteti,Chandra Mouli Madhav" userId="bd5ac854-ffbd-4482-a1d6-cf76f779d4d4" providerId="ADAL" clId="{2AF68246-391E-4811-B91F-5F2E34955BC3}" dt="2022-08-27T06:29:29.425" v="552" actId="26606"/>
          <ac:spMkLst>
            <pc:docMk/>
            <pc:sldMk cId="1228637203" sldId="292"/>
            <ac:spMk id="9" creationId="{FF10F2A3-17E2-43F4-9483-468E43A60C68}"/>
          </ac:spMkLst>
        </pc:spChg>
        <pc:spChg chg="add del">
          <ac:chgData name="Kotteti,Chandra Mouli Madhav" userId="bd5ac854-ffbd-4482-a1d6-cf76f779d4d4" providerId="ADAL" clId="{2AF68246-391E-4811-B91F-5F2E34955BC3}" dt="2022-08-27T06:29:42.037" v="560" actId="26606"/>
          <ac:spMkLst>
            <pc:docMk/>
            <pc:sldMk cId="1228637203" sldId="292"/>
            <ac:spMk id="10" creationId="{7FBC4875-DB6D-4EE2-9DDB-2110004516B1}"/>
          </ac:spMkLst>
        </pc:spChg>
        <pc:spChg chg="add del">
          <ac:chgData name="Kotteti,Chandra Mouli Madhav" userId="bd5ac854-ffbd-4482-a1d6-cf76f779d4d4" providerId="ADAL" clId="{2AF68246-391E-4811-B91F-5F2E34955BC3}" dt="2022-08-27T06:29:33.578" v="554" actId="26606"/>
          <ac:spMkLst>
            <pc:docMk/>
            <pc:sldMk cId="1228637203" sldId="292"/>
            <ac:spMk id="11" creationId="{094E213D-3FA7-4D59-80B5-015897DCAFCA}"/>
          </ac:spMkLst>
        </pc:spChg>
        <pc:spChg chg="add del">
          <ac:chgData name="Kotteti,Chandra Mouli Madhav" userId="bd5ac854-ffbd-4482-a1d6-cf76f779d4d4" providerId="ADAL" clId="{2AF68246-391E-4811-B91F-5F2E34955BC3}" dt="2022-08-27T06:28:44.915" v="546" actId="26606"/>
          <ac:spMkLst>
            <pc:docMk/>
            <pc:sldMk cId="1228637203" sldId="292"/>
            <ac:spMk id="12" creationId="{16AE7B63-D295-41BA-AC4A-E390B90E5A65}"/>
          </ac:spMkLst>
        </pc:spChg>
        <pc:spChg chg="add del">
          <ac:chgData name="Kotteti,Chandra Mouli Madhav" userId="bd5ac854-ffbd-4482-a1d6-cf76f779d4d4" providerId="ADAL" clId="{2AF68246-391E-4811-B91F-5F2E34955BC3}" dt="2022-08-27T06:29:33.578" v="554" actId="26606"/>
          <ac:spMkLst>
            <pc:docMk/>
            <pc:sldMk cId="1228637203" sldId="292"/>
            <ac:spMk id="13" creationId="{0D63BE23-20C0-4F37-860E-0892A4DE083B}"/>
          </ac:spMkLst>
        </pc:spChg>
        <pc:spChg chg="add del">
          <ac:chgData name="Kotteti,Chandra Mouli Madhav" userId="bd5ac854-ffbd-4482-a1d6-cf76f779d4d4" providerId="ADAL" clId="{2AF68246-391E-4811-B91F-5F2E34955BC3}" dt="2022-08-27T06:28:44.915" v="546" actId="26606"/>
          <ac:spMkLst>
            <pc:docMk/>
            <pc:sldMk cId="1228637203" sldId="292"/>
            <ac:spMk id="14" creationId="{786DD7D1-E01C-464B-945C-F6E88018E0FA}"/>
          </ac:spMkLst>
        </pc:spChg>
        <pc:spChg chg="add del">
          <ac:chgData name="Kotteti,Chandra Mouli Madhav" userId="bd5ac854-ffbd-4482-a1d6-cf76f779d4d4" providerId="ADAL" clId="{2AF68246-391E-4811-B91F-5F2E34955BC3}" dt="2022-08-27T06:29:33.578" v="554" actId="26606"/>
          <ac:spMkLst>
            <pc:docMk/>
            <pc:sldMk cId="1228637203" sldId="292"/>
            <ac:spMk id="15" creationId="{D49AB149-D0D3-42EA-8B4C-F39E213AE222}"/>
          </ac:spMkLst>
        </pc:spChg>
        <pc:spChg chg="add del">
          <ac:chgData name="Kotteti,Chandra Mouli Madhav" userId="bd5ac854-ffbd-4482-a1d6-cf76f779d4d4" providerId="ADAL" clId="{2AF68246-391E-4811-B91F-5F2E34955BC3}" dt="2022-08-27T06:28:44.915" v="546" actId="26606"/>
          <ac:spMkLst>
            <pc:docMk/>
            <pc:sldMk cId="1228637203" sldId="292"/>
            <ac:spMk id="16" creationId="{F80E4150-F3C6-4470-AF85-36BFD3E39EAC}"/>
          </ac:spMkLst>
        </pc:spChg>
        <pc:spChg chg="add del">
          <ac:chgData name="Kotteti,Chandra Mouli Madhav" userId="bd5ac854-ffbd-4482-a1d6-cf76f779d4d4" providerId="ADAL" clId="{2AF68246-391E-4811-B91F-5F2E34955BC3}" dt="2022-08-27T06:29:42.037" v="560" actId="26606"/>
          <ac:spMkLst>
            <pc:docMk/>
            <pc:sldMk cId="1228637203" sldId="292"/>
            <ac:spMk id="17" creationId="{97B3A8C4-2A9E-4595-91F9-179B47C58061}"/>
          </ac:spMkLst>
        </pc:spChg>
        <pc:spChg chg="add">
          <ac:chgData name="Kotteti,Chandra Mouli Madhav" userId="bd5ac854-ffbd-4482-a1d6-cf76f779d4d4" providerId="ADAL" clId="{2AF68246-391E-4811-B91F-5F2E34955BC3}" dt="2022-08-27T06:29:42.037" v="561" actId="26606"/>
          <ac:spMkLst>
            <pc:docMk/>
            <pc:sldMk cId="1228637203" sldId="292"/>
            <ac:spMk id="19" creationId="{094E213D-3FA7-4D59-80B5-015897DCAFCA}"/>
          </ac:spMkLst>
        </pc:spChg>
        <pc:spChg chg="add">
          <ac:chgData name="Kotteti,Chandra Mouli Madhav" userId="bd5ac854-ffbd-4482-a1d6-cf76f779d4d4" providerId="ADAL" clId="{2AF68246-391E-4811-B91F-5F2E34955BC3}" dt="2022-08-27T06:29:42.037" v="561" actId="26606"/>
          <ac:spMkLst>
            <pc:docMk/>
            <pc:sldMk cId="1228637203" sldId="292"/>
            <ac:spMk id="20" creationId="{0D63BE23-20C0-4F37-860E-0892A4DE083B}"/>
          </ac:spMkLst>
        </pc:spChg>
        <pc:spChg chg="add">
          <ac:chgData name="Kotteti,Chandra Mouli Madhav" userId="bd5ac854-ffbd-4482-a1d6-cf76f779d4d4" providerId="ADAL" clId="{2AF68246-391E-4811-B91F-5F2E34955BC3}" dt="2022-08-27T06:29:42.037" v="561" actId="26606"/>
          <ac:spMkLst>
            <pc:docMk/>
            <pc:sldMk cId="1228637203" sldId="292"/>
            <ac:spMk id="21" creationId="{D49AB149-D0D3-42EA-8B4C-F39E213AE222}"/>
          </ac:spMkLst>
        </pc:spChg>
        <pc:picChg chg="mod ord">
          <ac:chgData name="Kotteti,Chandra Mouli Madhav" userId="bd5ac854-ffbd-4482-a1d6-cf76f779d4d4" providerId="ADAL" clId="{2AF68246-391E-4811-B91F-5F2E34955BC3}" dt="2022-08-27T06:34:47.417" v="616" actId="1076"/>
          <ac:picMkLst>
            <pc:docMk/>
            <pc:sldMk cId="1228637203" sldId="292"/>
            <ac:picMk id="7" creationId="{4E165AD8-1D50-42E7-949A-B4A06A56CE61}"/>
          </ac:picMkLst>
        </pc:picChg>
      </pc:sldChg>
      <pc:sldChg chg="modSp mod">
        <pc:chgData name="Kotteti,Chandra Mouli Madhav" userId="bd5ac854-ffbd-4482-a1d6-cf76f779d4d4" providerId="ADAL" clId="{2AF68246-391E-4811-B91F-5F2E34955BC3}" dt="2022-08-27T07:40:46.159" v="1113" actId="20577"/>
        <pc:sldMkLst>
          <pc:docMk/>
          <pc:sldMk cId="1043015468" sldId="293"/>
        </pc:sldMkLst>
        <pc:spChg chg="mod">
          <ac:chgData name="Kotteti,Chandra Mouli Madhav" userId="bd5ac854-ffbd-4482-a1d6-cf76f779d4d4" providerId="ADAL" clId="{2AF68246-391E-4811-B91F-5F2E34955BC3}" dt="2022-08-27T07:40:46.159" v="1113" actId="20577"/>
          <ac:spMkLst>
            <pc:docMk/>
            <pc:sldMk cId="1043015468" sldId="293"/>
            <ac:spMk id="2" creationId="{5DD576B4-C8F7-2193-1720-0C7BE5EA861A}"/>
          </ac:spMkLst>
        </pc:spChg>
        <pc:spChg chg="mod">
          <ac:chgData name="Kotteti,Chandra Mouli Madhav" userId="bd5ac854-ffbd-4482-a1d6-cf76f779d4d4" providerId="ADAL" clId="{2AF68246-391E-4811-B91F-5F2E34955BC3}" dt="2022-08-27T06:47:10.236" v="828" actId="27636"/>
          <ac:spMkLst>
            <pc:docMk/>
            <pc:sldMk cId="1043015468" sldId="293"/>
            <ac:spMk id="3" creationId="{7FB2F855-EF96-FC8A-5908-EB038A735681}"/>
          </ac:spMkLst>
        </pc:spChg>
        <pc:picChg chg="mod">
          <ac:chgData name="Kotteti,Chandra Mouli Madhav" userId="bd5ac854-ffbd-4482-a1d6-cf76f779d4d4" providerId="ADAL" clId="{2AF68246-391E-4811-B91F-5F2E34955BC3}" dt="2022-08-27T06:47:17.177" v="831" actId="1076"/>
          <ac:picMkLst>
            <pc:docMk/>
            <pc:sldMk cId="1043015468" sldId="293"/>
            <ac:picMk id="6" creationId="{9392489D-0435-49AF-8B1B-97122D9A9482}"/>
          </ac:picMkLst>
        </pc:picChg>
      </pc:sldChg>
      <pc:sldChg chg="addSp delSp modSp mod setBg">
        <pc:chgData name="Kotteti,Chandra Mouli Madhav" userId="bd5ac854-ffbd-4482-a1d6-cf76f779d4d4" providerId="ADAL" clId="{2AF68246-391E-4811-B91F-5F2E34955BC3}" dt="2022-08-27T07:41:45.579" v="1119" actId="14100"/>
        <pc:sldMkLst>
          <pc:docMk/>
          <pc:sldMk cId="3894845961" sldId="294"/>
        </pc:sldMkLst>
        <pc:spChg chg="mod">
          <ac:chgData name="Kotteti,Chandra Mouli Madhav" userId="bd5ac854-ffbd-4482-a1d6-cf76f779d4d4" providerId="ADAL" clId="{2AF68246-391E-4811-B91F-5F2E34955BC3}" dt="2022-08-27T06:53:04.548" v="880" actId="26606"/>
          <ac:spMkLst>
            <pc:docMk/>
            <pc:sldMk cId="3894845961" sldId="294"/>
            <ac:spMk id="2" creationId="{D6D72A32-629D-F963-15A2-B2FC90B0ED1C}"/>
          </ac:spMkLst>
        </pc:spChg>
        <pc:spChg chg="mod ord">
          <ac:chgData name="Kotteti,Chandra Mouli Madhav" userId="bd5ac854-ffbd-4482-a1d6-cf76f779d4d4" providerId="ADAL" clId="{2AF68246-391E-4811-B91F-5F2E34955BC3}" dt="2022-08-27T06:55:01.638" v="893" actId="27107"/>
          <ac:spMkLst>
            <pc:docMk/>
            <pc:sldMk cId="3894845961" sldId="294"/>
            <ac:spMk id="3" creationId="{822D3347-F6F2-F8C7-F7BC-452333C7EBFE}"/>
          </ac:spMkLst>
        </pc:spChg>
        <pc:spChg chg="mod ord">
          <ac:chgData name="Kotteti,Chandra Mouli Madhav" userId="bd5ac854-ffbd-4482-a1d6-cf76f779d4d4" providerId="ADAL" clId="{2AF68246-391E-4811-B91F-5F2E34955BC3}" dt="2022-08-27T06:53:04.548" v="880" actId="26606"/>
          <ac:spMkLst>
            <pc:docMk/>
            <pc:sldMk cId="3894845961" sldId="294"/>
            <ac:spMk id="4" creationId="{7744E77C-9E2F-929E-2C65-6F5EBACE4AAE}"/>
          </ac:spMkLst>
        </pc:spChg>
        <pc:spChg chg="add del">
          <ac:chgData name="Kotteti,Chandra Mouli Madhav" userId="bd5ac854-ffbd-4482-a1d6-cf76f779d4d4" providerId="ADAL" clId="{2AF68246-391E-4811-B91F-5F2E34955BC3}" dt="2022-08-27T06:52:41.570" v="863" actId="26606"/>
          <ac:spMkLst>
            <pc:docMk/>
            <pc:sldMk cId="3894845961" sldId="294"/>
            <ac:spMk id="12" creationId="{2824C404-FDA8-4DDB-9D85-52D60D77501A}"/>
          </ac:spMkLst>
        </pc:spChg>
        <pc:spChg chg="add del">
          <ac:chgData name="Kotteti,Chandra Mouli Madhav" userId="bd5ac854-ffbd-4482-a1d6-cf76f779d4d4" providerId="ADAL" clId="{2AF68246-391E-4811-B91F-5F2E34955BC3}" dt="2022-08-27T06:52:41.570" v="863" actId="26606"/>
          <ac:spMkLst>
            <pc:docMk/>
            <pc:sldMk cId="3894845961" sldId="294"/>
            <ac:spMk id="14" creationId="{10576BAB-9A66-46C6-8A15-DD1B73CDA155}"/>
          </ac:spMkLst>
        </pc:spChg>
        <pc:spChg chg="add del">
          <ac:chgData name="Kotteti,Chandra Mouli Madhav" userId="bd5ac854-ffbd-4482-a1d6-cf76f779d4d4" providerId="ADAL" clId="{2AF68246-391E-4811-B91F-5F2E34955BC3}" dt="2022-08-27T06:52:44.681" v="865" actId="26606"/>
          <ac:spMkLst>
            <pc:docMk/>
            <pc:sldMk cId="3894845961" sldId="294"/>
            <ac:spMk id="18" creationId="{AC84E647-551E-4F79-AA8B-3EABCF228EE3}"/>
          </ac:spMkLst>
        </pc:spChg>
        <pc:spChg chg="add del">
          <ac:chgData name="Kotteti,Chandra Mouli Madhav" userId="bd5ac854-ffbd-4482-a1d6-cf76f779d4d4" providerId="ADAL" clId="{2AF68246-391E-4811-B91F-5F2E34955BC3}" dt="2022-08-27T06:52:46.432" v="867" actId="26606"/>
          <ac:spMkLst>
            <pc:docMk/>
            <pc:sldMk cId="3894845961" sldId="294"/>
            <ac:spMk id="20" creationId="{D6C26D0D-3244-47AC-9EF0-A8554163E5FC}"/>
          </ac:spMkLst>
        </pc:spChg>
        <pc:spChg chg="add del">
          <ac:chgData name="Kotteti,Chandra Mouli Madhav" userId="bd5ac854-ffbd-4482-a1d6-cf76f779d4d4" providerId="ADAL" clId="{2AF68246-391E-4811-B91F-5F2E34955BC3}" dt="2022-08-27T06:52:46.432" v="867" actId="26606"/>
          <ac:spMkLst>
            <pc:docMk/>
            <pc:sldMk cId="3894845961" sldId="294"/>
            <ac:spMk id="21" creationId="{D2EF6D05-E3C4-41B7-8746-9782FE1FD6A2}"/>
          </ac:spMkLst>
        </pc:spChg>
        <pc:spChg chg="add del">
          <ac:chgData name="Kotteti,Chandra Mouli Madhav" userId="bd5ac854-ffbd-4482-a1d6-cf76f779d4d4" providerId="ADAL" clId="{2AF68246-391E-4811-B91F-5F2E34955BC3}" dt="2022-08-27T06:53:02.395" v="877" actId="26606"/>
          <ac:spMkLst>
            <pc:docMk/>
            <pc:sldMk cId="3894845961" sldId="294"/>
            <ac:spMk id="22" creationId="{15E5DF24-2E5C-457C-AA35-A531545FE5BE}"/>
          </ac:spMkLst>
        </pc:spChg>
        <pc:spChg chg="add del">
          <ac:chgData name="Kotteti,Chandra Mouli Madhav" userId="bd5ac854-ffbd-4482-a1d6-cf76f779d4d4" providerId="ADAL" clId="{2AF68246-391E-4811-B91F-5F2E34955BC3}" dt="2022-08-27T06:52:48.220" v="869" actId="26606"/>
          <ac:spMkLst>
            <pc:docMk/>
            <pc:sldMk cId="3894845961" sldId="294"/>
            <ac:spMk id="23" creationId="{EDD78C92-C5B4-4C0E-AFB5-D8A40D4DD8A9}"/>
          </ac:spMkLst>
        </pc:spChg>
        <pc:spChg chg="add del">
          <ac:chgData name="Kotteti,Chandra Mouli Madhav" userId="bd5ac854-ffbd-4482-a1d6-cf76f779d4d4" providerId="ADAL" clId="{2AF68246-391E-4811-B91F-5F2E34955BC3}" dt="2022-08-27T06:52:48.220" v="869" actId="26606"/>
          <ac:spMkLst>
            <pc:docMk/>
            <pc:sldMk cId="3894845961" sldId="294"/>
            <ac:spMk id="24" creationId="{3B94086C-D1A0-4B3D-9778-995E6FF5247F}"/>
          </ac:spMkLst>
        </pc:spChg>
        <pc:spChg chg="add del">
          <ac:chgData name="Kotteti,Chandra Mouli Madhav" userId="bd5ac854-ffbd-4482-a1d6-cf76f779d4d4" providerId="ADAL" clId="{2AF68246-391E-4811-B91F-5F2E34955BC3}" dt="2022-08-27T06:52:56.151" v="871" actId="26606"/>
          <ac:spMkLst>
            <pc:docMk/>
            <pc:sldMk cId="3894845961" sldId="294"/>
            <ac:spMk id="26" creationId="{AB76F39C-DC92-43A2-AFAC-DF33A3F0EB6E}"/>
          </ac:spMkLst>
        </pc:spChg>
        <pc:spChg chg="add del">
          <ac:chgData name="Kotteti,Chandra Mouli Madhav" userId="bd5ac854-ffbd-4482-a1d6-cf76f779d4d4" providerId="ADAL" clId="{2AF68246-391E-4811-B91F-5F2E34955BC3}" dt="2022-08-27T06:52:57.632" v="873" actId="26606"/>
          <ac:spMkLst>
            <pc:docMk/>
            <pc:sldMk cId="3894845961" sldId="294"/>
            <ac:spMk id="29" creationId="{D6C26D0D-3244-47AC-9EF0-A8554163E5FC}"/>
          </ac:spMkLst>
        </pc:spChg>
        <pc:spChg chg="add del">
          <ac:chgData name="Kotteti,Chandra Mouli Madhav" userId="bd5ac854-ffbd-4482-a1d6-cf76f779d4d4" providerId="ADAL" clId="{2AF68246-391E-4811-B91F-5F2E34955BC3}" dt="2022-08-27T06:52:57.632" v="873" actId="26606"/>
          <ac:spMkLst>
            <pc:docMk/>
            <pc:sldMk cId="3894845961" sldId="294"/>
            <ac:spMk id="30" creationId="{D2EF6D05-E3C4-41B7-8746-9782FE1FD6A2}"/>
          </ac:spMkLst>
        </pc:spChg>
        <pc:spChg chg="add del">
          <ac:chgData name="Kotteti,Chandra Mouli Madhav" userId="bd5ac854-ffbd-4482-a1d6-cf76f779d4d4" providerId="ADAL" clId="{2AF68246-391E-4811-B91F-5F2E34955BC3}" dt="2022-08-27T06:52:59.401" v="875" actId="26606"/>
          <ac:spMkLst>
            <pc:docMk/>
            <pc:sldMk cId="3894845961" sldId="294"/>
            <ac:spMk id="32" creationId="{B03C8E17-A139-4EFD-A536-48D5DBB93F1A}"/>
          </ac:spMkLst>
        </pc:spChg>
        <pc:spChg chg="add del">
          <ac:chgData name="Kotteti,Chandra Mouli Madhav" userId="bd5ac854-ffbd-4482-a1d6-cf76f779d4d4" providerId="ADAL" clId="{2AF68246-391E-4811-B91F-5F2E34955BC3}" dt="2022-08-27T06:53:02.395" v="877" actId="26606"/>
          <ac:spMkLst>
            <pc:docMk/>
            <pc:sldMk cId="3894845961" sldId="294"/>
            <ac:spMk id="35" creationId="{3FF1898D-2CDA-4866-B57E-F69A266085DF}"/>
          </ac:spMkLst>
        </pc:spChg>
        <pc:spChg chg="add del">
          <ac:chgData name="Kotteti,Chandra Mouli Madhav" userId="bd5ac854-ffbd-4482-a1d6-cf76f779d4d4" providerId="ADAL" clId="{2AF68246-391E-4811-B91F-5F2E34955BC3}" dt="2022-08-27T06:53:02.395" v="877" actId="26606"/>
          <ac:spMkLst>
            <pc:docMk/>
            <pc:sldMk cId="3894845961" sldId="294"/>
            <ac:spMk id="36" creationId="{ADD80CDE-8D5C-4B17-8900-3539DC1A8BF8}"/>
          </ac:spMkLst>
        </pc:spChg>
        <pc:spChg chg="add del">
          <ac:chgData name="Kotteti,Chandra Mouli Madhav" userId="bd5ac854-ffbd-4482-a1d6-cf76f779d4d4" providerId="ADAL" clId="{2AF68246-391E-4811-B91F-5F2E34955BC3}" dt="2022-08-27T06:53:02.395" v="877" actId="26606"/>
          <ac:spMkLst>
            <pc:docMk/>
            <pc:sldMk cId="3894845961" sldId="294"/>
            <ac:spMk id="37" creationId="{62CF8646-2F2F-43D6-B367-96133A4B940C}"/>
          </ac:spMkLst>
        </pc:spChg>
        <pc:spChg chg="add del">
          <ac:chgData name="Kotteti,Chandra Mouli Madhav" userId="bd5ac854-ffbd-4482-a1d6-cf76f779d4d4" providerId="ADAL" clId="{2AF68246-391E-4811-B91F-5F2E34955BC3}" dt="2022-08-27T06:53:02.395" v="877" actId="26606"/>
          <ac:spMkLst>
            <pc:docMk/>
            <pc:sldMk cId="3894845961" sldId="294"/>
            <ac:spMk id="38" creationId="{95A5CA86-04FE-444F-A6F6-12AA9A6B34BB}"/>
          </ac:spMkLst>
        </pc:spChg>
        <pc:spChg chg="add del">
          <ac:chgData name="Kotteti,Chandra Mouli Madhav" userId="bd5ac854-ffbd-4482-a1d6-cf76f779d4d4" providerId="ADAL" clId="{2AF68246-391E-4811-B91F-5F2E34955BC3}" dt="2022-08-27T06:53:02.395" v="877" actId="26606"/>
          <ac:spMkLst>
            <pc:docMk/>
            <pc:sldMk cId="3894845961" sldId="294"/>
            <ac:spMk id="39" creationId="{8C3CA8BC-EA10-441A-8FE8-4FC1490C7690}"/>
          </ac:spMkLst>
        </pc:spChg>
        <pc:spChg chg="add del">
          <ac:chgData name="Kotteti,Chandra Mouli Madhav" userId="bd5ac854-ffbd-4482-a1d6-cf76f779d4d4" providerId="ADAL" clId="{2AF68246-391E-4811-B91F-5F2E34955BC3}" dt="2022-08-27T06:53:04.515" v="879" actId="26606"/>
          <ac:spMkLst>
            <pc:docMk/>
            <pc:sldMk cId="3894845961" sldId="294"/>
            <ac:spMk id="41" creationId="{74D521EB-714A-4B1D-B5F4-EB2A5B6E9DD7}"/>
          </ac:spMkLst>
        </pc:spChg>
        <pc:spChg chg="add">
          <ac:chgData name="Kotteti,Chandra Mouli Madhav" userId="bd5ac854-ffbd-4482-a1d6-cf76f779d4d4" providerId="ADAL" clId="{2AF68246-391E-4811-B91F-5F2E34955BC3}" dt="2022-08-27T06:53:04.548" v="880" actId="26606"/>
          <ac:spMkLst>
            <pc:docMk/>
            <pc:sldMk cId="3894845961" sldId="294"/>
            <ac:spMk id="44" creationId="{F53F218C-D376-40A2-8215-DC5A53861827}"/>
          </ac:spMkLst>
        </pc:spChg>
        <pc:spChg chg="add">
          <ac:chgData name="Kotteti,Chandra Mouli Madhav" userId="bd5ac854-ffbd-4482-a1d6-cf76f779d4d4" providerId="ADAL" clId="{2AF68246-391E-4811-B91F-5F2E34955BC3}" dt="2022-08-27T06:53:04.548" v="880" actId="26606"/>
          <ac:spMkLst>
            <pc:docMk/>
            <pc:sldMk cId="3894845961" sldId="294"/>
            <ac:spMk id="45" creationId="{3AE5CF73-3769-4377-8DFC-C1463DDDE9E5}"/>
          </ac:spMkLst>
        </pc:spChg>
        <pc:picChg chg="mod">
          <ac:chgData name="Kotteti,Chandra Mouli Madhav" userId="bd5ac854-ffbd-4482-a1d6-cf76f779d4d4" providerId="ADAL" clId="{2AF68246-391E-4811-B91F-5F2E34955BC3}" dt="2022-08-27T07:41:45.579" v="1119" actId="14100"/>
          <ac:picMkLst>
            <pc:docMk/>
            <pc:sldMk cId="3894845961" sldId="294"/>
            <ac:picMk id="5" creationId="{51CEF793-40E1-4A4E-8EB2-0317487D8BEE}"/>
          </ac:picMkLst>
        </pc:picChg>
        <pc:picChg chg="add mod ord">
          <ac:chgData name="Kotteti,Chandra Mouli Madhav" userId="bd5ac854-ffbd-4482-a1d6-cf76f779d4d4" providerId="ADAL" clId="{2AF68246-391E-4811-B91F-5F2E34955BC3}" dt="2022-08-27T06:53:04.548" v="880" actId="26606"/>
          <ac:picMkLst>
            <pc:docMk/>
            <pc:sldMk cId="3894845961" sldId="294"/>
            <ac:picMk id="7" creationId="{2BC45097-A968-8279-22DD-F0C90E9D1A6A}"/>
          </ac:picMkLst>
        </pc:picChg>
        <pc:cxnChg chg="add del">
          <ac:chgData name="Kotteti,Chandra Mouli Madhav" userId="bd5ac854-ffbd-4482-a1d6-cf76f779d4d4" providerId="ADAL" clId="{2AF68246-391E-4811-B91F-5F2E34955BC3}" dt="2022-08-27T06:52:41.570" v="863" actId="26606"/>
          <ac:cxnSpMkLst>
            <pc:docMk/>
            <pc:sldMk cId="3894845961" sldId="294"/>
            <ac:cxnSpMk id="16" creationId="{65CD85AE-D994-4B11-BE24-C38EB7B9E8CC}"/>
          </ac:cxnSpMkLst>
        </pc:cxnChg>
        <pc:cxnChg chg="add del">
          <ac:chgData name="Kotteti,Chandra Mouli Madhav" userId="bd5ac854-ffbd-4482-a1d6-cf76f779d4d4" providerId="ADAL" clId="{2AF68246-391E-4811-B91F-5F2E34955BC3}" dt="2022-08-27T06:52:56.151" v="871" actId="26606"/>
          <ac:cxnSpMkLst>
            <pc:docMk/>
            <pc:sldMk cId="3894845961" sldId="294"/>
            <ac:cxnSpMk id="27" creationId="{966758FC-A415-4D42-862A-2C0765FF8020}"/>
          </ac:cxnSpMkLst>
        </pc:cxnChg>
        <pc:cxnChg chg="add del">
          <ac:chgData name="Kotteti,Chandra Mouli Madhav" userId="bd5ac854-ffbd-4482-a1d6-cf76f779d4d4" providerId="ADAL" clId="{2AF68246-391E-4811-B91F-5F2E34955BC3}" dt="2022-08-27T06:52:59.401" v="875" actId="26606"/>
          <ac:cxnSpMkLst>
            <pc:docMk/>
            <pc:sldMk cId="3894845961" sldId="294"/>
            <ac:cxnSpMk id="33" creationId="{375D48A8-2626-43C2-A49F-191CD45CAE89}"/>
          </ac:cxnSpMkLst>
        </pc:cxnChg>
        <pc:cxnChg chg="add del">
          <ac:chgData name="Kotteti,Chandra Mouli Madhav" userId="bd5ac854-ffbd-4482-a1d6-cf76f779d4d4" providerId="ADAL" clId="{2AF68246-391E-4811-B91F-5F2E34955BC3}" dt="2022-08-27T06:53:04.515" v="879" actId="26606"/>
          <ac:cxnSpMkLst>
            <pc:docMk/>
            <pc:sldMk cId="3894845961" sldId="294"/>
            <ac:cxnSpMk id="42" creationId="{375D48A8-2626-43C2-A49F-191CD45CAE89}"/>
          </ac:cxnSpMkLst>
        </pc:cxnChg>
      </pc:sldChg>
      <pc:sldChg chg="modSp mod">
        <pc:chgData name="Kotteti,Chandra Mouli Madhav" userId="bd5ac854-ffbd-4482-a1d6-cf76f779d4d4" providerId="ADAL" clId="{2AF68246-391E-4811-B91F-5F2E34955BC3}" dt="2022-08-27T07:38:58.720" v="1105" actId="20577"/>
        <pc:sldMkLst>
          <pc:docMk/>
          <pc:sldMk cId="2611980750" sldId="296"/>
        </pc:sldMkLst>
        <pc:spChg chg="mod">
          <ac:chgData name="Kotteti,Chandra Mouli Madhav" userId="bd5ac854-ffbd-4482-a1d6-cf76f779d4d4" providerId="ADAL" clId="{2AF68246-391E-4811-B91F-5F2E34955BC3}" dt="2022-08-27T07:38:30.326" v="1099" actId="6549"/>
          <ac:spMkLst>
            <pc:docMk/>
            <pc:sldMk cId="2611980750" sldId="296"/>
            <ac:spMk id="2" creationId="{96107343-F10A-4342-BB74-5E11931FED46}"/>
          </ac:spMkLst>
        </pc:spChg>
        <pc:spChg chg="mod">
          <ac:chgData name="Kotteti,Chandra Mouli Madhav" userId="bd5ac854-ffbd-4482-a1d6-cf76f779d4d4" providerId="ADAL" clId="{2AF68246-391E-4811-B91F-5F2E34955BC3}" dt="2022-08-27T07:38:58.720" v="1105" actId="20577"/>
          <ac:spMkLst>
            <pc:docMk/>
            <pc:sldMk cId="2611980750" sldId="296"/>
            <ac:spMk id="7" creationId="{2C547CE4-33F2-4216-AB06-0C117423137F}"/>
          </ac:spMkLst>
        </pc:spChg>
        <pc:picChg chg="mod">
          <ac:chgData name="Kotteti,Chandra Mouli Madhav" userId="bd5ac854-ffbd-4482-a1d6-cf76f779d4d4" providerId="ADAL" clId="{2AF68246-391E-4811-B91F-5F2E34955BC3}" dt="2022-08-27T06:38:24.369" v="735" actId="1076"/>
          <ac:picMkLst>
            <pc:docMk/>
            <pc:sldMk cId="2611980750" sldId="296"/>
            <ac:picMk id="11" creationId="{06343179-B7EB-4DA0-AB63-2923D2CA3590}"/>
          </ac:picMkLst>
        </pc:picChg>
      </pc:sldChg>
      <pc:sldChg chg="modSp mod">
        <pc:chgData name="Kotteti,Chandra Mouli Madhav" userId="bd5ac854-ffbd-4482-a1d6-cf76f779d4d4" providerId="ADAL" clId="{2AF68246-391E-4811-B91F-5F2E34955BC3}" dt="2022-08-27T07:40:51.901" v="1115" actId="20577"/>
        <pc:sldMkLst>
          <pc:docMk/>
          <pc:sldMk cId="3441850223" sldId="297"/>
        </pc:sldMkLst>
        <pc:spChg chg="mod">
          <ac:chgData name="Kotteti,Chandra Mouli Madhav" userId="bd5ac854-ffbd-4482-a1d6-cf76f779d4d4" providerId="ADAL" clId="{2AF68246-391E-4811-B91F-5F2E34955BC3}" dt="2022-08-27T07:40:51.901" v="1115" actId="20577"/>
          <ac:spMkLst>
            <pc:docMk/>
            <pc:sldMk cId="3441850223" sldId="297"/>
            <ac:spMk id="2" creationId="{454DC264-9553-4A24-875E-3D9E42BF1456}"/>
          </ac:spMkLst>
        </pc:spChg>
        <pc:spChg chg="mod">
          <ac:chgData name="Kotteti,Chandra Mouli Madhav" userId="bd5ac854-ffbd-4482-a1d6-cf76f779d4d4" providerId="ADAL" clId="{2AF68246-391E-4811-B91F-5F2E34955BC3}" dt="2022-08-27T07:40:31.318" v="1111" actId="20577"/>
          <ac:spMkLst>
            <pc:docMk/>
            <pc:sldMk cId="3441850223" sldId="297"/>
            <ac:spMk id="3" creationId="{384CFC98-2406-42D2-B2FC-0536BA82AF36}"/>
          </ac:spMkLst>
        </pc:spChg>
        <pc:picChg chg="mod">
          <ac:chgData name="Kotteti,Chandra Mouli Madhav" userId="bd5ac854-ffbd-4482-a1d6-cf76f779d4d4" providerId="ADAL" clId="{2AF68246-391E-4811-B91F-5F2E34955BC3}" dt="2022-08-27T06:47:44.837" v="847" actId="1076"/>
          <ac:picMkLst>
            <pc:docMk/>
            <pc:sldMk cId="3441850223" sldId="297"/>
            <ac:picMk id="5" creationId="{20A5C373-2DC2-480F-AA29-FF9D6B33E5BA}"/>
          </ac:picMkLst>
        </pc:picChg>
      </pc:sldChg>
      <pc:sldChg chg="modSp mod">
        <pc:chgData name="Kotteti,Chandra Mouli Madhav" userId="bd5ac854-ffbd-4482-a1d6-cf76f779d4d4" providerId="ADAL" clId="{2AF68246-391E-4811-B91F-5F2E34955BC3}" dt="2022-08-27T06:57:40.162" v="910" actId="1076"/>
        <pc:sldMkLst>
          <pc:docMk/>
          <pc:sldMk cId="3438359770" sldId="298"/>
        </pc:sldMkLst>
        <pc:spChg chg="mod">
          <ac:chgData name="Kotteti,Chandra Mouli Madhav" userId="bd5ac854-ffbd-4482-a1d6-cf76f779d4d4" providerId="ADAL" clId="{2AF68246-391E-4811-B91F-5F2E34955BC3}" dt="2022-08-27T06:57:36.498" v="909" actId="20577"/>
          <ac:spMkLst>
            <pc:docMk/>
            <pc:sldMk cId="3438359770" sldId="298"/>
            <ac:spMk id="3" creationId="{075DDC9D-5D21-467A-AFF2-104AE6AA8050}"/>
          </ac:spMkLst>
        </pc:spChg>
        <pc:picChg chg="mod">
          <ac:chgData name="Kotteti,Chandra Mouli Madhav" userId="bd5ac854-ffbd-4482-a1d6-cf76f779d4d4" providerId="ADAL" clId="{2AF68246-391E-4811-B91F-5F2E34955BC3}" dt="2022-08-27T06:57:40.162" v="910" actId="1076"/>
          <ac:picMkLst>
            <pc:docMk/>
            <pc:sldMk cId="3438359770" sldId="298"/>
            <ac:picMk id="5" creationId="{2F75E3EB-BE53-42AA-A77D-5291014C641D}"/>
          </ac:picMkLst>
        </pc:picChg>
      </pc:sldChg>
      <pc:sldChg chg="modSp mod">
        <pc:chgData name="Kotteti,Chandra Mouli Madhav" userId="bd5ac854-ffbd-4482-a1d6-cf76f779d4d4" providerId="ADAL" clId="{2AF68246-391E-4811-B91F-5F2E34955BC3}" dt="2022-08-27T07:33:31.802" v="1088" actId="20577"/>
        <pc:sldMkLst>
          <pc:docMk/>
          <pc:sldMk cId="3410374379" sldId="299"/>
        </pc:sldMkLst>
        <pc:spChg chg="mod">
          <ac:chgData name="Kotteti,Chandra Mouli Madhav" userId="bd5ac854-ffbd-4482-a1d6-cf76f779d4d4" providerId="ADAL" clId="{2AF68246-391E-4811-B91F-5F2E34955BC3}" dt="2022-08-27T07:33:31.802" v="1088" actId="20577"/>
          <ac:spMkLst>
            <pc:docMk/>
            <pc:sldMk cId="3410374379" sldId="299"/>
            <ac:spMk id="2" creationId="{A6A6C11D-5316-4B84-A0FA-5696458A314F}"/>
          </ac:spMkLst>
        </pc:spChg>
        <pc:spChg chg="mod">
          <ac:chgData name="Kotteti,Chandra Mouli Madhav" userId="bd5ac854-ffbd-4482-a1d6-cf76f779d4d4" providerId="ADAL" clId="{2AF68246-391E-4811-B91F-5F2E34955BC3}" dt="2022-08-27T06:08:51.310" v="334" actId="2711"/>
          <ac:spMkLst>
            <pc:docMk/>
            <pc:sldMk cId="3410374379" sldId="299"/>
            <ac:spMk id="3" creationId="{D50F1D97-58A4-4822-B52A-14D72BCF5EF4}"/>
          </ac:spMkLst>
        </pc:spChg>
        <pc:picChg chg="mod">
          <ac:chgData name="Kotteti,Chandra Mouli Madhav" userId="bd5ac854-ffbd-4482-a1d6-cf76f779d4d4" providerId="ADAL" clId="{2AF68246-391E-4811-B91F-5F2E34955BC3}" dt="2022-08-27T06:08:59.150" v="335" actId="1076"/>
          <ac:picMkLst>
            <pc:docMk/>
            <pc:sldMk cId="3410374379" sldId="299"/>
            <ac:picMk id="6" creationId="{4916651B-DA14-454D-B5F4-578EA9A6BB58}"/>
          </ac:picMkLst>
        </pc:picChg>
      </pc:sldChg>
      <pc:sldChg chg="addSp delSp modSp add mod setBg">
        <pc:chgData name="Kotteti,Chandra Mouli Madhav" userId="bd5ac854-ffbd-4482-a1d6-cf76f779d4d4" providerId="ADAL" clId="{2AF68246-391E-4811-B91F-5F2E34955BC3}" dt="2022-08-27T07:29:07.040" v="1085" actId="1036"/>
        <pc:sldMkLst>
          <pc:docMk/>
          <pc:sldMk cId="1931644973" sldId="300"/>
        </pc:sldMkLst>
        <pc:spChg chg="mod">
          <ac:chgData name="Kotteti,Chandra Mouli Madhav" userId="bd5ac854-ffbd-4482-a1d6-cf76f779d4d4" providerId="ADAL" clId="{2AF68246-391E-4811-B91F-5F2E34955BC3}" dt="2022-08-27T07:28:21.530" v="1071" actId="5793"/>
          <ac:spMkLst>
            <pc:docMk/>
            <pc:sldMk cId="1931644973" sldId="300"/>
            <ac:spMk id="2" creationId="{1A478A75-9DED-466F-AC86-FF658FF27518}"/>
          </ac:spMkLst>
        </pc:spChg>
        <pc:spChg chg="mod">
          <ac:chgData name="Kotteti,Chandra Mouli Madhav" userId="bd5ac854-ffbd-4482-a1d6-cf76f779d4d4" providerId="ADAL" clId="{2AF68246-391E-4811-B91F-5F2E34955BC3}" dt="2022-08-26T18:27:21.281" v="102" actId="26606"/>
          <ac:spMkLst>
            <pc:docMk/>
            <pc:sldMk cId="1931644973" sldId="300"/>
            <ac:spMk id="3" creationId="{0E59D000-4813-37FD-B487-A61CC98F878B}"/>
          </ac:spMkLst>
        </pc:spChg>
        <pc:spChg chg="mod">
          <ac:chgData name="Kotteti,Chandra Mouli Madhav" userId="bd5ac854-ffbd-4482-a1d6-cf76f779d4d4" providerId="ADAL" clId="{2AF68246-391E-4811-B91F-5F2E34955BC3}" dt="2022-08-26T18:28:31.375" v="139" actId="2711"/>
          <ac:spMkLst>
            <pc:docMk/>
            <pc:sldMk cId="1931644973" sldId="300"/>
            <ac:spMk id="4" creationId="{1936B844-C315-45A7-B3AD-8A559C79BE1C}"/>
          </ac:spMkLst>
        </pc:spChg>
        <pc:spChg chg="add del">
          <ac:chgData name="Kotteti,Chandra Mouli Madhav" userId="bd5ac854-ffbd-4482-a1d6-cf76f779d4d4" providerId="ADAL" clId="{2AF68246-391E-4811-B91F-5F2E34955BC3}" dt="2022-08-26T18:27:21.248" v="101" actId="26606"/>
          <ac:spMkLst>
            <pc:docMk/>
            <pc:sldMk cId="1931644973" sldId="300"/>
            <ac:spMk id="12" creationId="{2824C404-FDA8-4DDB-9D85-52D60D77501A}"/>
          </ac:spMkLst>
        </pc:spChg>
        <pc:spChg chg="add del">
          <ac:chgData name="Kotteti,Chandra Mouli Madhav" userId="bd5ac854-ffbd-4482-a1d6-cf76f779d4d4" providerId="ADAL" clId="{2AF68246-391E-4811-B91F-5F2E34955BC3}" dt="2022-08-26T18:27:21.248" v="101" actId="26606"/>
          <ac:spMkLst>
            <pc:docMk/>
            <pc:sldMk cId="1931644973" sldId="300"/>
            <ac:spMk id="13" creationId="{10576BAB-9A66-46C6-8A15-DD1B73CDA155}"/>
          </ac:spMkLst>
        </pc:spChg>
        <pc:spChg chg="add del">
          <ac:chgData name="Kotteti,Chandra Mouli Madhav" userId="bd5ac854-ffbd-4482-a1d6-cf76f779d4d4" providerId="ADAL" clId="{2AF68246-391E-4811-B91F-5F2E34955BC3}" dt="2022-08-26T18:27:02.967" v="97" actId="26606"/>
          <ac:spMkLst>
            <pc:docMk/>
            <pc:sldMk cId="1931644973" sldId="300"/>
            <ac:spMk id="15" creationId="{2824C404-FDA8-4DDB-9D85-52D60D77501A}"/>
          </ac:spMkLst>
        </pc:spChg>
        <pc:spChg chg="add">
          <ac:chgData name="Kotteti,Chandra Mouli Madhav" userId="bd5ac854-ffbd-4482-a1d6-cf76f779d4d4" providerId="ADAL" clId="{2AF68246-391E-4811-B91F-5F2E34955BC3}" dt="2022-08-26T18:27:21.281" v="102" actId="26606"/>
          <ac:spMkLst>
            <pc:docMk/>
            <pc:sldMk cId="1931644973" sldId="300"/>
            <ac:spMk id="16" creationId="{AC84E647-551E-4F79-AA8B-3EABCF228EE3}"/>
          </ac:spMkLst>
        </pc:spChg>
        <pc:spChg chg="add del">
          <ac:chgData name="Kotteti,Chandra Mouli Madhav" userId="bd5ac854-ffbd-4482-a1d6-cf76f779d4d4" providerId="ADAL" clId="{2AF68246-391E-4811-B91F-5F2E34955BC3}" dt="2022-08-26T18:27:02.967" v="97" actId="26606"/>
          <ac:spMkLst>
            <pc:docMk/>
            <pc:sldMk cId="1931644973" sldId="300"/>
            <ac:spMk id="17" creationId="{10576BAB-9A66-46C6-8A15-DD1B73CDA155}"/>
          </ac:spMkLst>
        </pc:spChg>
        <pc:spChg chg="add del">
          <ac:chgData name="Kotteti,Chandra Mouli Madhav" userId="bd5ac854-ffbd-4482-a1d6-cf76f779d4d4" providerId="ADAL" clId="{2AF68246-391E-4811-B91F-5F2E34955BC3}" dt="2022-08-26T18:27:01.769" v="94" actId="26606"/>
          <ac:spMkLst>
            <pc:docMk/>
            <pc:sldMk cId="1931644973" sldId="300"/>
            <ac:spMk id="24" creationId="{AB76F39C-DC92-43A2-AFAC-DF33A3F0EB6E}"/>
          </ac:spMkLst>
        </pc:spChg>
        <pc:spChg chg="add del">
          <ac:chgData name="Kotteti,Chandra Mouli Madhav" userId="bd5ac854-ffbd-4482-a1d6-cf76f779d4d4" providerId="ADAL" clId="{2AF68246-391E-4811-B91F-5F2E34955BC3}" dt="2022-08-26T18:25:19.763" v="56" actId="26606"/>
          <ac:spMkLst>
            <pc:docMk/>
            <pc:sldMk cId="1931644973" sldId="300"/>
            <ac:spMk id="31" creationId="{2824C404-FDA8-4DDB-9D85-52D60D77501A}"/>
          </ac:spMkLst>
        </pc:spChg>
        <pc:spChg chg="add del">
          <ac:chgData name="Kotteti,Chandra Mouli Madhav" userId="bd5ac854-ffbd-4482-a1d6-cf76f779d4d4" providerId="ADAL" clId="{2AF68246-391E-4811-B91F-5F2E34955BC3}" dt="2022-08-26T18:25:19.763" v="56" actId="26606"/>
          <ac:spMkLst>
            <pc:docMk/>
            <pc:sldMk cId="1931644973" sldId="300"/>
            <ac:spMk id="33" creationId="{10576BAB-9A66-46C6-8A15-DD1B73CDA155}"/>
          </ac:spMkLst>
        </pc:spChg>
        <pc:spChg chg="add del">
          <ac:chgData name="Kotteti,Chandra Mouli Madhav" userId="bd5ac854-ffbd-4482-a1d6-cf76f779d4d4" providerId="ADAL" clId="{2AF68246-391E-4811-B91F-5F2E34955BC3}" dt="2022-08-26T18:25:21.258" v="58" actId="26606"/>
          <ac:spMkLst>
            <pc:docMk/>
            <pc:sldMk cId="1931644973" sldId="300"/>
            <ac:spMk id="37" creationId="{AC84E647-551E-4F79-AA8B-3EABCF228EE3}"/>
          </ac:spMkLst>
        </pc:spChg>
        <pc:spChg chg="add del">
          <ac:chgData name="Kotteti,Chandra Mouli Madhav" userId="bd5ac854-ffbd-4482-a1d6-cf76f779d4d4" providerId="ADAL" clId="{2AF68246-391E-4811-B91F-5F2E34955BC3}" dt="2022-08-26T18:25:26.542" v="60" actId="26606"/>
          <ac:spMkLst>
            <pc:docMk/>
            <pc:sldMk cId="1931644973" sldId="300"/>
            <ac:spMk id="39" creationId="{C24F8008-E57F-41F3-A647-6AD26AC62BED}"/>
          </ac:spMkLst>
        </pc:spChg>
        <pc:spChg chg="add del">
          <ac:chgData name="Kotteti,Chandra Mouli Madhav" userId="bd5ac854-ffbd-4482-a1d6-cf76f779d4d4" providerId="ADAL" clId="{2AF68246-391E-4811-B91F-5F2E34955BC3}" dt="2022-08-26T18:25:33.814" v="62" actId="26606"/>
          <ac:spMkLst>
            <pc:docMk/>
            <pc:sldMk cId="1931644973" sldId="300"/>
            <ac:spMk id="41" creationId="{D6C26D0D-3244-47AC-9EF0-A8554163E5FC}"/>
          </ac:spMkLst>
        </pc:spChg>
        <pc:spChg chg="add del">
          <ac:chgData name="Kotteti,Chandra Mouli Madhav" userId="bd5ac854-ffbd-4482-a1d6-cf76f779d4d4" providerId="ADAL" clId="{2AF68246-391E-4811-B91F-5F2E34955BC3}" dt="2022-08-26T18:25:33.814" v="62" actId="26606"/>
          <ac:spMkLst>
            <pc:docMk/>
            <pc:sldMk cId="1931644973" sldId="300"/>
            <ac:spMk id="42" creationId="{D2EF6D05-E3C4-41B7-8746-9782FE1FD6A2}"/>
          </ac:spMkLst>
        </pc:spChg>
        <pc:spChg chg="add del">
          <ac:chgData name="Kotteti,Chandra Mouli Madhav" userId="bd5ac854-ffbd-4482-a1d6-cf76f779d4d4" providerId="ADAL" clId="{2AF68246-391E-4811-B91F-5F2E34955BC3}" dt="2022-08-26T18:27:00.502" v="92" actId="26606"/>
          <ac:spMkLst>
            <pc:docMk/>
            <pc:sldMk cId="1931644973" sldId="300"/>
            <ac:spMk id="44" creationId="{F53F218C-D376-40A2-8215-DC5A53861827}"/>
          </ac:spMkLst>
        </pc:spChg>
        <pc:spChg chg="add del">
          <ac:chgData name="Kotteti,Chandra Mouli Madhav" userId="bd5ac854-ffbd-4482-a1d6-cf76f779d4d4" providerId="ADAL" clId="{2AF68246-391E-4811-B91F-5F2E34955BC3}" dt="2022-08-26T18:27:00.502" v="92" actId="26606"/>
          <ac:spMkLst>
            <pc:docMk/>
            <pc:sldMk cId="1931644973" sldId="300"/>
            <ac:spMk id="45" creationId="{3AE5CF73-3769-4377-8DFC-C1463DDDE9E5}"/>
          </ac:spMkLst>
        </pc:spChg>
        <pc:spChg chg="add del">
          <ac:chgData name="Kotteti,Chandra Mouli Madhav" userId="bd5ac854-ffbd-4482-a1d6-cf76f779d4d4" providerId="ADAL" clId="{2AF68246-391E-4811-B91F-5F2E34955BC3}" dt="2022-08-26T18:26:09.522" v="69" actId="26606"/>
          <ac:spMkLst>
            <pc:docMk/>
            <pc:sldMk cId="1931644973" sldId="300"/>
            <ac:spMk id="50" creationId="{2824C404-FDA8-4DDB-9D85-52D60D77501A}"/>
          </ac:spMkLst>
        </pc:spChg>
        <pc:spChg chg="add del">
          <ac:chgData name="Kotteti,Chandra Mouli Madhav" userId="bd5ac854-ffbd-4482-a1d6-cf76f779d4d4" providerId="ADAL" clId="{2AF68246-391E-4811-B91F-5F2E34955BC3}" dt="2022-08-26T18:26:09.522" v="69" actId="26606"/>
          <ac:spMkLst>
            <pc:docMk/>
            <pc:sldMk cId="1931644973" sldId="300"/>
            <ac:spMk id="52" creationId="{10576BAB-9A66-46C6-8A15-DD1B73CDA155}"/>
          </ac:spMkLst>
        </pc:spChg>
        <pc:spChg chg="add del">
          <ac:chgData name="Kotteti,Chandra Mouli Madhav" userId="bd5ac854-ffbd-4482-a1d6-cf76f779d4d4" providerId="ADAL" clId="{2AF68246-391E-4811-B91F-5F2E34955BC3}" dt="2022-08-26T18:26:21.672" v="71" actId="26606"/>
          <ac:spMkLst>
            <pc:docMk/>
            <pc:sldMk cId="1931644973" sldId="300"/>
            <ac:spMk id="56" creationId="{7446612D-AED4-4CA4-9FD8-AD029ACD59A8}"/>
          </ac:spMkLst>
        </pc:spChg>
        <pc:spChg chg="add del">
          <ac:chgData name="Kotteti,Chandra Mouli Madhav" userId="bd5ac854-ffbd-4482-a1d6-cf76f779d4d4" providerId="ADAL" clId="{2AF68246-391E-4811-B91F-5F2E34955BC3}" dt="2022-08-26T18:26:30.929" v="73" actId="26606"/>
          <ac:spMkLst>
            <pc:docMk/>
            <pc:sldMk cId="1931644973" sldId="300"/>
            <ac:spMk id="58" creationId="{F53F218C-D376-40A2-8215-DC5A53861827}"/>
          </ac:spMkLst>
        </pc:spChg>
        <pc:spChg chg="add del">
          <ac:chgData name="Kotteti,Chandra Mouli Madhav" userId="bd5ac854-ffbd-4482-a1d6-cf76f779d4d4" providerId="ADAL" clId="{2AF68246-391E-4811-B91F-5F2E34955BC3}" dt="2022-08-26T18:26:30.929" v="73" actId="26606"/>
          <ac:spMkLst>
            <pc:docMk/>
            <pc:sldMk cId="1931644973" sldId="300"/>
            <ac:spMk id="59" creationId="{3AE5CF73-3769-4377-8DFC-C1463DDDE9E5}"/>
          </ac:spMkLst>
        </pc:spChg>
        <pc:spChg chg="add del">
          <ac:chgData name="Kotteti,Chandra Mouli Madhav" userId="bd5ac854-ffbd-4482-a1d6-cf76f779d4d4" providerId="ADAL" clId="{2AF68246-391E-4811-B91F-5F2E34955BC3}" dt="2022-08-26T18:26:58.348" v="87" actId="26606"/>
          <ac:spMkLst>
            <pc:docMk/>
            <pc:sldMk cId="1931644973" sldId="300"/>
            <ac:spMk id="61" creationId="{2824C404-FDA8-4DDB-9D85-52D60D77501A}"/>
          </ac:spMkLst>
        </pc:spChg>
        <pc:spChg chg="add del">
          <ac:chgData name="Kotteti,Chandra Mouli Madhav" userId="bd5ac854-ffbd-4482-a1d6-cf76f779d4d4" providerId="ADAL" clId="{2AF68246-391E-4811-B91F-5F2E34955BC3}" dt="2022-08-26T18:26:58.348" v="87" actId="26606"/>
          <ac:spMkLst>
            <pc:docMk/>
            <pc:sldMk cId="1931644973" sldId="300"/>
            <ac:spMk id="62" creationId="{10576BAB-9A66-46C6-8A15-DD1B73CDA155}"/>
          </ac:spMkLst>
        </pc:spChg>
        <pc:spChg chg="add del">
          <ac:chgData name="Kotteti,Chandra Mouli Madhav" userId="bd5ac854-ffbd-4482-a1d6-cf76f779d4d4" providerId="ADAL" clId="{2AF68246-391E-4811-B91F-5F2E34955BC3}" dt="2022-08-26T18:26:50.478" v="79" actId="26606"/>
          <ac:spMkLst>
            <pc:docMk/>
            <pc:sldMk cId="1931644973" sldId="300"/>
            <ac:spMk id="68" creationId="{7446612D-AED4-4CA4-9FD8-AD029ACD59A8}"/>
          </ac:spMkLst>
        </pc:spChg>
        <pc:spChg chg="add del">
          <ac:chgData name="Kotteti,Chandra Mouli Madhav" userId="bd5ac854-ffbd-4482-a1d6-cf76f779d4d4" providerId="ADAL" clId="{2AF68246-391E-4811-B91F-5F2E34955BC3}" dt="2022-08-26T18:26:57.747" v="83" actId="26606"/>
          <ac:spMkLst>
            <pc:docMk/>
            <pc:sldMk cId="1931644973" sldId="300"/>
            <ac:spMk id="70" creationId="{10576BAB-9A66-46C6-8A15-DD1B73CDA155}"/>
          </ac:spMkLst>
        </pc:spChg>
        <pc:spChg chg="add del">
          <ac:chgData name="Kotteti,Chandra Mouli Madhav" userId="bd5ac854-ffbd-4482-a1d6-cf76f779d4d4" providerId="ADAL" clId="{2AF68246-391E-4811-B91F-5F2E34955BC3}" dt="2022-08-26T18:26:57.747" v="83" actId="26606"/>
          <ac:spMkLst>
            <pc:docMk/>
            <pc:sldMk cId="1931644973" sldId="300"/>
            <ac:spMk id="71" creationId="{2824C404-FDA8-4DDB-9D85-52D60D77501A}"/>
          </ac:spMkLst>
        </pc:spChg>
        <pc:picChg chg="del">
          <ac:chgData name="Kotteti,Chandra Mouli Madhav" userId="bd5ac854-ffbd-4482-a1d6-cf76f779d4d4" providerId="ADAL" clId="{2AF68246-391E-4811-B91F-5F2E34955BC3}" dt="2022-08-26T18:22:57.427" v="38" actId="478"/>
          <ac:picMkLst>
            <pc:docMk/>
            <pc:sldMk cId="1931644973" sldId="300"/>
            <ac:picMk id="6" creationId="{8B409D2B-1DCD-A1E0-A020-F1FE5BE04593}"/>
          </ac:picMkLst>
        </pc:picChg>
        <pc:picChg chg="add mod ord">
          <ac:chgData name="Kotteti,Chandra Mouli Madhav" userId="bd5ac854-ffbd-4482-a1d6-cf76f779d4d4" providerId="ADAL" clId="{2AF68246-391E-4811-B91F-5F2E34955BC3}" dt="2022-08-27T07:29:07.040" v="1085" actId="1036"/>
          <ac:picMkLst>
            <pc:docMk/>
            <pc:sldMk cId="1931644973" sldId="300"/>
            <ac:picMk id="7" creationId="{079FF30A-C18B-A859-F4D4-9B39A3970BD1}"/>
          </ac:picMkLst>
        </pc:picChg>
        <pc:picChg chg="del">
          <ac:chgData name="Kotteti,Chandra Mouli Madhav" userId="bd5ac854-ffbd-4482-a1d6-cf76f779d4d4" providerId="ADAL" clId="{2AF68246-391E-4811-B91F-5F2E34955BC3}" dt="2022-08-26T18:24:57.230" v="47" actId="478"/>
          <ac:picMkLst>
            <pc:docMk/>
            <pc:sldMk cId="1931644973" sldId="300"/>
            <ac:picMk id="8" creationId="{0C1A7A9D-D0C8-8A5E-651A-8E614B81D4B8}"/>
          </ac:picMkLst>
        </pc:picChg>
        <pc:picChg chg="add mod ord">
          <ac:chgData name="Kotteti,Chandra Mouli Madhav" userId="bd5ac854-ffbd-4482-a1d6-cf76f779d4d4" providerId="ADAL" clId="{2AF68246-391E-4811-B91F-5F2E34955BC3}" dt="2022-08-27T07:29:07.040" v="1085" actId="1036"/>
          <ac:picMkLst>
            <pc:docMk/>
            <pc:sldMk cId="1931644973" sldId="300"/>
            <ac:picMk id="10" creationId="{48E34958-C68B-339B-D30F-E6A75F809F65}"/>
          </ac:picMkLst>
        </pc:picChg>
        <pc:cxnChg chg="add del">
          <ac:chgData name="Kotteti,Chandra Mouli Madhav" userId="bd5ac854-ffbd-4482-a1d6-cf76f779d4d4" providerId="ADAL" clId="{2AF68246-391E-4811-B91F-5F2E34955BC3}" dt="2022-08-26T18:27:21.248" v="101" actId="26606"/>
          <ac:cxnSpMkLst>
            <pc:docMk/>
            <pc:sldMk cId="1931644973" sldId="300"/>
            <ac:cxnSpMk id="14" creationId="{65CD85AE-D994-4B11-BE24-C38EB7B9E8CC}"/>
          </ac:cxnSpMkLst>
        </pc:cxnChg>
        <pc:cxnChg chg="add del">
          <ac:chgData name="Kotteti,Chandra Mouli Madhav" userId="bd5ac854-ffbd-4482-a1d6-cf76f779d4d4" providerId="ADAL" clId="{2AF68246-391E-4811-B91F-5F2E34955BC3}" dt="2022-08-26T18:27:02.967" v="97" actId="26606"/>
          <ac:cxnSpMkLst>
            <pc:docMk/>
            <pc:sldMk cId="1931644973" sldId="300"/>
            <ac:cxnSpMk id="19" creationId="{65CD85AE-D994-4B11-BE24-C38EB7B9E8CC}"/>
          </ac:cxnSpMkLst>
        </pc:cxnChg>
        <pc:cxnChg chg="add del">
          <ac:chgData name="Kotteti,Chandra Mouli Madhav" userId="bd5ac854-ffbd-4482-a1d6-cf76f779d4d4" providerId="ADAL" clId="{2AF68246-391E-4811-B91F-5F2E34955BC3}" dt="2022-08-26T18:27:01.769" v="94" actId="26606"/>
          <ac:cxnSpMkLst>
            <pc:docMk/>
            <pc:sldMk cId="1931644973" sldId="300"/>
            <ac:cxnSpMk id="26" creationId="{966758FC-A415-4D42-862A-2C0765FF8020}"/>
          </ac:cxnSpMkLst>
        </pc:cxnChg>
        <pc:cxnChg chg="add del">
          <ac:chgData name="Kotteti,Chandra Mouli Madhav" userId="bd5ac854-ffbd-4482-a1d6-cf76f779d4d4" providerId="ADAL" clId="{2AF68246-391E-4811-B91F-5F2E34955BC3}" dt="2022-08-26T18:25:19.763" v="56" actId="26606"/>
          <ac:cxnSpMkLst>
            <pc:docMk/>
            <pc:sldMk cId="1931644973" sldId="300"/>
            <ac:cxnSpMk id="35" creationId="{65CD85AE-D994-4B11-BE24-C38EB7B9E8CC}"/>
          </ac:cxnSpMkLst>
        </pc:cxnChg>
        <pc:cxnChg chg="add del">
          <ac:chgData name="Kotteti,Chandra Mouli Madhav" userId="bd5ac854-ffbd-4482-a1d6-cf76f779d4d4" providerId="ADAL" clId="{2AF68246-391E-4811-B91F-5F2E34955BC3}" dt="2022-08-26T18:26:09.522" v="69" actId="26606"/>
          <ac:cxnSpMkLst>
            <pc:docMk/>
            <pc:sldMk cId="1931644973" sldId="300"/>
            <ac:cxnSpMk id="54" creationId="{65CD85AE-D994-4B11-BE24-C38EB7B9E8CC}"/>
          </ac:cxnSpMkLst>
        </pc:cxnChg>
        <pc:cxnChg chg="add del">
          <ac:chgData name="Kotteti,Chandra Mouli Madhav" userId="bd5ac854-ffbd-4482-a1d6-cf76f779d4d4" providerId="ADAL" clId="{2AF68246-391E-4811-B91F-5F2E34955BC3}" dt="2022-08-26T18:26:58.348" v="87" actId="26606"/>
          <ac:cxnSpMkLst>
            <pc:docMk/>
            <pc:sldMk cId="1931644973" sldId="300"/>
            <ac:cxnSpMk id="63" creationId="{65CD85AE-D994-4B11-BE24-C38EB7B9E8CC}"/>
          </ac:cxnSpMkLst>
        </pc:cxnChg>
        <pc:cxnChg chg="add del">
          <ac:chgData name="Kotteti,Chandra Mouli Madhav" userId="bd5ac854-ffbd-4482-a1d6-cf76f779d4d4" providerId="ADAL" clId="{2AF68246-391E-4811-B91F-5F2E34955BC3}" dt="2022-08-26T18:26:57.747" v="83" actId="26606"/>
          <ac:cxnSpMkLst>
            <pc:docMk/>
            <pc:sldMk cId="1931644973" sldId="300"/>
            <ac:cxnSpMk id="72" creationId="{65CD85AE-D994-4B11-BE24-C38EB7B9E8CC}"/>
          </ac:cxnSpMkLst>
        </pc:cxnChg>
      </pc:sldChg>
      <pc:sldChg chg="addSp delSp modSp add mod ord">
        <pc:chgData name="Kotteti,Chandra Mouli Madhav" userId="bd5ac854-ffbd-4482-a1d6-cf76f779d4d4" providerId="ADAL" clId="{2AF68246-391E-4811-B91F-5F2E34955BC3}" dt="2022-08-26T18:36:01.471" v="215" actId="1076"/>
        <pc:sldMkLst>
          <pc:docMk/>
          <pc:sldMk cId="3598226585" sldId="301"/>
        </pc:sldMkLst>
        <pc:spChg chg="mod">
          <ac:chgData name="Kotteti,Chandra Mouli Madhav" userId="bd5ac854-ffbd-4482-a1d6-cf76f779d4d4" providerId="ADAL" clId="{2AF68246-391E-4811-B91F-5F2E34955BC3}" dt="2022-08-26T18:35:12.893" v="210" actId="2711"/>
          <ac:spMkLst>
            <pc:docMk/>
            <pc:sldMk cId="3598226585" sldId="301"/>
            <ac:spMk id="4" creationId="{1936B844-C315-45A7-B3AD-8A559C79BE1C}"/>
          </ac:spMkLst>
        </pc:spChg>
        <pc:spChg chg="del">
          <ac:chgData name="Kotteti,Chandra Mouli Madhav" userId="bd5ac854-ffbd-4482-a1d6-cf76f779d4d4" providerId="ADAL" clId="{2AF68246-391E-4811-B91F-5F2E34955BC3}" dt="2022-08-26T18:35:53.160" v="213" actId="478"/>
          <ac:spMkLst>
            <pc:docMk/>
            <pc:sldMk cId="3598226585" sldId="301"/>
            <ac:spMk id="9" creationId="{E50EF876-9628-8774-DDD9-445B1E5A59ED}"/>
          </ac:spMkLst>
        </pc:spChg>
        <pc:picChg chg="del">
          <ac:chgData name="Kotteti,Chandra Mouli Madhav" userId="bd5ac854-ffbd-4482-a1d6-cf76f779d4d4" providerId="ADAL" clId="{2AF68246-391E-4811-B91F-5F2E34955BC3}" dt="2022-08-26T18:35:48.899" v="211" actId="478"/>
          <ac:picMkLst>
            <pc:docMk/>
            <pc:sldMk cId="3598226585" sldId="301"/>
            <ac:picMk id="6" creationId="{8B409D2B-1DCD-A1E0-A020-F1FE5BE04593}"/>
          </ac:picMkLst>
        </pc:picChg>
        <pc:picChg chg="add mod">
          <ac:chgData name="Kotteti,Chandra Mouli Madhav" userId="bd5ac854-ffbd-4482-a1d6-cf76f779d4d4" providerId="ADAL" clId="{2AF68246-391E-4811-B91F-5F2E34955BC3}" dt="2022-08-26T18:36:01.471" v="215" actId="1076"/>
          <ac:picMkLst>
            <pc:docMk/>
            <pc:sldMk cId="3598226585" sldId="301"/>
            <ac:picMk id="7" creationId="{B66356B2-5CAF-8951-21B2-88874B7AC801}"/>
          </ac:picMkLst>
        </pc:picChg>
        <pc:picChg chg="del">
          <ac:chgData name="Kotteti,Chandra Mouli Madhav" userId="bd5ac854-ffbd-4482-a1d6-cf76f779d4d4" providerId="ADAL" clId="{2AF68246-391E-4811-B91F-5F2E34955BC3}" dt="2022-08-26T18:35:50.623" v="212" actId="478"/>
          <ac:picMkLst>
            <pc:docMk/>
            <pc:sldMk cId="3598226585" sldId="301"/>
            <ac:picMk id="8" creationId="{0C1A7A9D-D0C8-8A5E-651A-8E614B81D4B8}"/>
          </ac:picMkLst>
        </pc:picChg>
      </pc:sldChg>
      <pc:sldChg chg="addSp modSp new mod">
        <pc:chgData name="Kotteti,Chandra Mouli Madhav" userId="bd5ac854-ffbd-4482-a1d6-cf76f779d4d4" providerId="ADAL" clId="{2AF68246-391E-4811-B91F-5F2E34955BC3}" dt="2022-08-26T18:41:50.452" v="234" actId="1076"/>
        <pc:sldMkLst>
          <pc:docMk/>
          <pc:sldMk cId="2593925990" sldId="302"/>
        </pc:sldMkLst>
        <pc:spChg chg="mod">
          <ac:chgData name="Kotteti,Chandra Mouli Madhav" userId="bd5ac854-ffbd-4482-a1d6-cf76f779d4d4" providerId="ADAL" clId="{2AF68246-391E-4811-B91F-5F2E34955BC3}" dt="2022-08-26T18:36:34.881" v="217"/>
          <ac:spMkLst>
            <pc:docMk/>
            <pc:sldMk cId="2593925990" sldId="302"/>
            <ac:spMk id="2" creationId="{EAFEA07A-466B-4DD2-5BDE-67BF2F8A199B}"/>
          </ac:spMkLst>
        </pc:spChg>
        <pc:spChg chg="mod">
          <ac:chgData name="Kotteti,Chandra Mouli Madhav" userId="bd5ac854-ffbd-4482-a1d6-cf76f779d4d4" providerId="ADAL" clId="{2AF68246-391E-4811-B91F-5F2E34955BC3}" dt="2022-08-26T18:39:27.896" v="226" actId="114"/>
          <ac:spMkLst>
            <pc:docMk/>
            <pc:sldMk cId="2593925990" sldId="302"/>
            <ac:spMk id="3" creationId="{F27126F9-F944-0C5C-46A6-09CD5DBC4296}"/>
          </ac:spMkLst>
        </pc:spChg>
        <pc:picChg chg="add mod">
          <ac:chgData name="Kotteti,Chandra Mouli Madhav" userId="bd5ac854-ffbd-4482-a1d6-cf76f779d4d4" providerId="ADAL" clId="{2AF68246-391E-4811-B91F-5F2E34955BC3}" dt="2022-08-26T18:41:46.979" v="233" actId="1076"/>
          <ac:picMkLst>
            <pc:docMk/>
            <pc:sldMk cId="2593925990" sldId="302"/>
            <ac:picMk id="6" creationId="{D5B17A06-B61F-BB4B-3CDE-310E07E9347E}"/>
          </ac:picMkLst>
        </pc:picChg>
        <pc:picChg chg="add mod">
          <ac:chgData name="Kotteti,Chandra Mouli Madhav" userId="bd5ac854-ffbd-4482-a1d6-cf76f779d4d4" providerId="ADAL" clId="{2AF68246-391E-4811-B91F-5F2E34955BC3}" dt="2022-08-26T18:41:50.452" v="234" actId="1076"/>
          <ac:picMkLst>
            <pc:docMk/>
            <pc:sldMk cId="2593925990" sldId="302"/>
            <ac:picMk id="8" creationId="{075DB869-0B84-4291-C6B9-BA00FDFB33E9}"/>
          </ac:picMkLst>
        </pc:picChg>
      </pc:sldChg>
      <pc:sldChg chg="addSp delSp modSp new mod">
        <pc:chgData name="Kotteti,Chandra Mouli Madhav" userId="bd5ac854-ffbd-4482-a1d6-cf76f779d4d4" providerId="ADAL" clId="{2AF68246-391E-4811-B91F-5F2E34955BC3}" dt="2022-08-27T05:59:41.858" v="285" actId="1076"/>
        <pc:sldMkLst>
          <pc:docMk/>
          <pc:sldMk cId="3416579377" sldId="303"/>
        </pc:sldMkLst>
        <pc:spChg chg="mod">
          <ac:chgData name="Kotteti,Chandra Mouli Madhav" userId="bd5ac854-ffbd-4482-a1d6-cf76f779d4d4" providerId="ADAL" clId="{2AF68246-391E-4811-B91F-5F2E34955BC3}" dt="2022-08-27T05:59:07.795" v="284" actId="2711"/>
          <ac:spMkLst>
            <pc:docMk/>
            <pc:sldMk cId="3416579377" sldId="303"/>
            <ac:spMk id="2" creationId="{1E605FA0-6105-7D3F-51BC-0799B8EAB595}"/>
          </ac:spMkLst>
        </pc:spChg>
        <pc:spChg chg="mod">
          <ac:chgData name="Kotteti,Chandra Mouli Madhav" userId="bd5ac854-ffbd-4482-a1d6-cf76f779d4d4" providerId="ADAL" clId="{2AF68246-391E-4811-B91F-5F2E34955BC3}" dt="2022-08-26T18:48:54.030" v="282" actId="2711"/>
          <ac:spMkLst>
            <pc:docMk/>
            <pc:sldMk cId="3416579377" sldId="303"/>
            <ac:spMk id="3" creationId="{6E271C5F-5859-DED3-F5AC-60B7E973DC94}"/>
          </ac:spMkLst>
        </pc:spChg>
        <pc:spChg chg="add del">
          <ac:chgData name="Kotteti,Chandra Mouli Madhav" userId="bd5ac854-ffbd-4482-a1d6-cf76f779d4d4" providerId="ADAL" clId="{2AF68246-391E-4811-B91F-5F2E34955BC3}" dt="2022-08-26T18:46:15.894" v="264"/>
          <ac:spMkLst>
            <pc:docMk/>
            <pc:sldMk cId="3416579377" sldId="303"/>
            <ac:spMk id="5" creationId="{1C2CB231-D469-4155-7CA2-FD8D1F0A074D}"/>
          </ac:spMkLst>
        </pc:spChg>
        <pc:picChg chg="add mod">
          <ac:chgData name="Kotteti,Chandra Mouli Madhav" userId="bd5ac854-ffbd-4482-a1d6-cf76f779d4d4" providerId="ADAL" clId="{2AF68246-391E-4811-B91F-5F2E34955BC3}" dt="2022-08-27T05:59:41.858" v="285" actId="1076"/>
          <ac:picMkLst>
            <pc:docMk/>
            <pc:sldMk cId="3416579377" sldId="303"/>
            <ac:picMk id="7" creationId="{F19CB8FD-B8E5-782D-FE0F-962F18F82E00}"/>
          </ac:picMkLst>
        </pc:picChg>
      </pc:sldChg>
      <pc:sldChg chg="addSp modSp new mod">
        <pc:chgData name="Kotteti,Chandra Mouli Madhav" userId="bd5ac854-ffbd-4482-a1d6-cf76f779d4d4" providerId="ADAL" clId="{2AF68246-391E-4811-B91F-5F2E34955BC3}" dt="2022-08-27T06:06:19.185" v="328" actId="1076"/>
        <pc:sldMkLst>
          <pc:docMk/>
          <pc:sldMk cId="2781616395" sldId="304"/>
        </pc:sldMkLst>
        <pc:spChg chg="mod">
          <ac:chgData name="Kotteti,Chandra Mouli Madhav" userId="bd5ac854-ffbd-4482-a1d6-cf76f779d4d4" providerId="ADAL" clId="{2AF68246-391E-4811-B91F-5F2E34955BC3}" dt="2022-08-27T06:04:07.086" v="297"/>
          <ac:spMkLst>
            <pc:docMk/>
            <pc:sldMk cId="2781616395" sldId="304"/>
            <ac:spMk id="2" creationId="{1100D12A-7694-12C5-D464-88EE365620A0}"/>
          </ac:spMkLst>
        </pc:spChg>
        <pc:spChg chg="mod">
          <ac:chgData name="Kotteti,Chandra Mouli Madhav" userId="bd5ac854-ffbd-4482-a1d6-cf76f779d4d4" providerId="ADAL" clId="{2AF68246-391E-4811-B91F-5F2E34955BC3}" dt="2022-08-27T06:05:00.857" v="326" actId="20577"/>
          <ac:spMkLst>
            <pc:docMk/>
            <pc:sldMk cId="2781616395" sldId="304"/>
            <ac:spMk id="3" creationId="{DD9CE5CB-4424-BD9D-AB53-E09596E53476}"/>
          </ac:spMkLst>
        </pc:spChg>
        <pc:picChg chg="add mod">
          <ac:chgData name="Kotteti,Chandra Mouli Madhav" userId="bd5ac854-ffbd-4482-a1d6-cf76f779d4d4" providerId="ADAL" clId="{2AF68246-391E-4811-B91F-5F2E34955BC3}" dt="2022-08-27T06:06:19.185" v="328" actId="1076"/>
          <ac:picMkLst>
            <pc:docMk/>
            <pc:sldMk cId="2781616395" sldId="304"/>
            <ac:picMk id="6" creationId="{E46049AE-77F7-6309-55B1-516EF4B4E8F5}"/>
          </ac:picMkLst>
        </pc:picChg>
      </pc:sldChg>
      <pc:sldChg chg="addSp delSp modSp new mod setBg setClrOvrMap">
        <pc:chgData name="Kotteti,Chandra Mouli Madhav" userId="bd5ac854-ffbd-4482-a1d6-cf76f779d4d4" providerId="ADAL" clId="{2AF68246-391E-4811-B91F-5F2E34955BC3}" dt="2022-08-27T07:33:43.302" v="1090" actId="6549"/>
        <pc:sldMkLst>
          <pc:docMk/>
          <pc:sldMk cId="3759826058" sldId="305"/>
        </pc:sldMkLst>
        <pc:spChg chg="mod">
          <ac:chgData name="Kotteti,Chandra Mouli Madhav" userId="bd5ac854-ffbd-4482-a1d6-cf76f779d4d4" providerId="ADAL" clId="{2AF68246-391E-4811-B91F-5F2E34955BC3}" dt="2022-08-27T07:33:43.302" v="1090" actId="6549"/>
          <ac:spMkLst>
            <pc:docMk/>
            <pc:sldMk cId="3759826058" sldId="305"/>
            <ac:spMk id="2" creationId="{26100220-31B5-F86B-C611-72F09B1F4D4E}"/>
          </ac:spMkLst>
        </pc:spChg>
        <pc:spChg chg="add del mod">
          <ac:chgData name="Kotteti,Chandra Mouli Madhav" userId="bd5ac854-ffbd-4482-a1d6-cf76f779d4d4" providerId="ADAL" clId="{2AF68246-391E-4811-B91F-5F2E34955BC3}" dt="2022-08-27T06:11:07.802" v="354" actId="26606"/>
          <ac:spMkLst>
            <pc:docMk/>
            <pc:sldMk cId="3759826058" sldId="305"/>
            <ac:spMk id="3" creationId="{EC1FE71F-1461-B65F-8109-ED576C49C6EA}"/>
          </ac:spMkLst>
        </pc:spChg>
        <pc:spChg chg="mod ord">
          <ac:chgData name="Kotteti,Chandra Mouli Madhav" userId="bd5ac854-ffbd-4482-a1d6-cf76f779d4d4" providerId="ADAL" clId="{2AF68246-391E-4811-B91F-5F2E34955BC3}" dt="2022-08-27T06:11:07.802" v="354" actId="26606"/>
          <ac:spMkLst>
            <pc:docMk/>
            <pc:sldMk cId="3759826058" sldId="305"/>
            <ac:spMk id="4" creationId="{BF40BE0F-BBD6-DC8F-F0AF-BB9781875EA7}"/>
          </ac:spMkLst>
        </pc:spChg>
        <pc:spChg chg="add del">
          <ac:chgData name="Kotteti,Chandra Mouli Madhav" userId="bd5ac854-ffbd-4482-a1d6-cf76f779d4d4" providerId="ADAL" clId="{2AF68246-391E-4811-B91F-5F2E34955BC3}" dt="2022-08-27T06:11:04.267" v="349" actId="26606"/>
          <ac:spMkLst>
            <pc:docMk/>
            <pc:sldMk cId="3759826058" sldId="305"/>
            <ac:spMk id="10" creationId="{EC1FE71F-1461-B65F-8109-ED576C49C6EA}"/>
          </ac:spMkLst>
        </pc:spChg>
        <pc:spChg chg="add del">
          <ac:chgData name="Kotteti,Chandra Mouli Madhav" userId="bd5ac854-ffbd-4482-a1d6-cf76f779d4d4" providerId="ADAL" clId="{2AF68246-391E-4811-B91F-5F2E34955BC3}" dt="2022-08-27T06:10:49.427" v="343" actId="26606"/>
          <ac:spMkLst>
            <pc:docMk/>
            <pc:sldMk cId="3759826058" sldId="305"/>
            <ac:spMk id="11" creationId="{094E213D-3FA7-4D59-80B5-015897DCAFCA}"/>
          </ac:spMkLst>
        </pc:spChg>
        <pc:spChg chg="add del">
          <ac:chgData name="Kotteti,Chandra Mouli Madhav" userId="bd5ac854-ffbd-4482-a1d6-cf76f779d4d4" providerId="ADAL" clId="{2AF68246-391E-4811-B91F-5F2E34955BC3}" dt="2022-08-27T06:11:06.013" v="351" actId="26606"/>
          <ac:spMkLst>
            <pc:docMk/>
            <pc:sldMk cId="3759826058" sldId="305"/>
            <ac:spMk id="12" creationId="{16AE7B63-D295-41BA-AC4A-E390B90E5A65}"/>
          </ac:spMkLst>
        </pc:spChg>
        <pc:spChg chg="add del">
          <ac:chgData name="Kotteti,Chandra Mouli Madhav" userId="bd5ac854-ffbd-4482-a1d6-cf76f779d4d4" providerId="ADAL" clId="{2AF68246-391E-4811-B91F-5F2E34955BC3}" dt="2022-08-27T06:10:49.427" v="343" actId="26606"/>
          <ac:spMkLst>
            <pc:docMk/>
            <pc:sldMk cId="3759826058" sldId="305"/>
            <ac:spMk id="13" creationId="{0D63BE23-20C0-4F37-860E-0892A4DE083B}"/>
          </ac:spMkLst>
        </pc:spChg>
        <pc:spChg chg="add del">
          <ac:chgData name="Kotteti,Chandra Mouli Madhav" userId="bd5ac854-ffbd-4482-a1d6-cf76f779d4d4" providerId="ADAL" clId="{2AF68246-391E-4811-B91F-5F2E34955BC3}" dt="2022-08-27T06:11:06.013" v="351" actId="26606"/>
          <ac:spMkLst>
            <pc:docMk/>
            <pc:sldMk cId="3759826058" sldId="305"/>
            <ac:spMk id="14" creationId="{786DD7D1-E01C-464B-945C-F6E88018E0FA}"/>
          </ac:spMkLst>
        </pc:spChg>
        <pc:spChg chg="add del">
          <ac:chgData name="Kotteti,Chandra Mouli Madhav" userId="bd5ac854-ffbd-4482-a1d6-cf76f779d4d4" providerId="ADAL" clId="{2AF68246-391E-4811-B91F-5F2E34955BC3}" dt="2022-08-27T06:10:49.427" v="343" actId="26606"/>
          <ac:spMkLst>
            <pc:docMk/>
            <pc:sldMk cId="3759826058" sldId="305"/>
            <ac:spMk id="15" creationId="{D49AB149-D0D3-42EA-8B4C-F39E213AE222}"/>
          </ac:spMkLst>
        </pc:spChg>
        <pc:spChg chg="add del">
          <ac:chgData name="Kotteti,Chandra Mouli Madhav" userId="bd5ac854-ffbd-4482-a1d6-cf76f779d4d4" providerId="ADAL" clId="{2AF68246-391E-4811-B91F-5F2E34955BC3}" dt="2022-08-27T06:11:06.013" v="351" actId="26606"/>
          <ac:spMkLst>
            <pc:docMk/>
            <pc:sldMk cId="3759826058" sldId="305"/>
            <ac:spMk id="16" creationId="{EC1FE71F-1461-B65F-8109-ED576C49C6EA}"/>
          </ac:spMkLst>
        </pc:spChg>
        <pc:spChg chg="add del">
          <ac:chgData name="Kotteti,Chandra Mouli Madhav" userId="bd5ac854-ffbd-4482-a1d6-cf76f779d4d4" providerId="ADAL" clId="{2AF68246-391E-4811-B91F-5F2E34955BC3}" dt="2022-08-27T06:11:06.013" v="351" actId="26606"/>
          <ac:spMkLst>
            <pc:docMk/>
            <pc:sldMk cId="3759826058" sldId="305"/>
            <ac:spMk id="17" creationId="{F80E4150-F3C6-4470-AF85-36BFD3E39EAC}"/>
          </ac:spMkLst>
        </pc:spChg>
        <pc:spChg chg="add del">
          <ac:chgData name="Kotteti,Chandra Mouli Madhav" userId="bd5ac854-ffbd-4482-a1d6-cf76f779d4d4" providerId="ADAL" clId="{2AF68246-391E-4811-B91F-5F2E34955BC3}" dt="2022-08-27T06:11:07.786" v="353" actId="26606"/>
          <ac:spMkLst>
            <pc:docMk/>
            <pc:sldMk cId="3759826058" sldId="305"/>
            <ac:spMk id="19" creationId="{9D374119-2129-4781-ACAB-9C3618BD4B7D}"/>
          </ac:spMkLst>
        </pc:spChg>
        <pc:spChg chg="add del">
          <ac:chgData name="Kotteti,Chandra Mouli Madhav" userId="bd5ac854-ffbd-4482-a1d6-cf76f779d4d4" providerId="ADAL" clId="{2AF68246-391E-4811-B91F-5F2E34955BC3}" dt="2022-08-27T06:11:07.786" v="353" actId="26606"/>
          <ac:spMkLst>
            <pc:docMk/>
            <pc:sldMk cId="3759826058" sldId="305"/>
            <ac:spMk id="20" creationId="{CD49B4B0-3C14-40B1-82E0-072A4678F087}"/>
          </ac:spMkLst>
        </pc:spChg>
        <pc:spChg chg="add del">
          <ac:chgData name="Kotteti,Chandra Mouli Madhav" userId="bd5ac854-ffbd-4482-a1d6-cf76f779d4d4" providerId="ADAL" clId="{2AF68246-391E-4811-B91F-5F2E34955BC3}" dt="2022-08-27T06:11:07.786" v="353" actId="26606"/>
          <ac:spMkLst>
            <pc:docMk/>
            <pc:sldMk cId="3759826058" sldId="305"/>
            <ac:spMk id="21" creationId="{EC1FE71F-1461-B65F-8109-ED576C49C6EA}"/>
          </ac:spMkLst>
        </pc:spChg>
        <pc:spChg chg="add">
          <ac:chgData name="Kotteti,Chandra Mouli Madhav" userId="bd5ac854-ffbd-4482-a1d6-cf76f779d4d4" providerId="ADAL" clId="{2AF68246-391E-4811-B91F-5F2E34955BC3}" dt="2022-08-27T06:11:07.802" v="354" actId="26606"/>
          <ac:spMkLst>
            <pc:docMk/>
            <pc:sldMk cId="3759826058" sldId="305"/>
            <ac:spMk id="23" creationId="{16AE7B63-D295-41BA-AC4A-E390B90E5A65}"/>
          </ac:spMkLst>
        </pc:spChg>
        <pc:spChg chg="add">
          <ac:chgData name="Kotteti,Chandra Mouli Madhav" userId="bd5ac854-ffbd-4482-a1d6-cf76f779d4d4" providerId="ADAL" clId="{2AF68246-391E-4811-B91F-5F2E34955BC3}" dt="2022-08-27T06:11:07.802" v="354" actId="26606"/>
          <ac:spMkLst>
            <pc:docMk/>
            <pc:sldMk cId="3759826058" sldId="305"/>
            <ac:spMk id="24" creationId="{786DD7D1-E01C-464B-945C-F6E88018E0FA}"/>
          </ac:spMkLst>
        </pc:spChg>
        <pc:spChg chg="add">
          <ac:chgData name="Kotteti,Chandra Mouli Madhav" userId="bd5ac854-ffbd-4482-a1d6-cf76f779d4d4" providerId="ADAL" clId="{2AF68246-391E-4811-B91F-5F2E34955BC3}" dt="2022-08-27T06:11:07.802" v="354" actId="26606"/>
          <ac:spMkLst>
            <pc:docMk/>
            <pc:sldMk cId="3759826058" sldId="305"/>
            <ac:spMk id="25" creationId="{F80E4150-F3C6-4470-AF85-36BFD3E39EAC}"/>
          </ac:spMkLst>
        </pc:spChg>
        <pc:spChg chg="add mod">
          <ac:chgData name="Kotteti,Chandra Mouli Madhav" userId="bd5ac854-ffbd-4482-a1d6-cf76f779d4d4" providerId="ADAL" clId="{2AF68246-391E-4811-B91F-5F2E34955BC3}" dt="2022-08-27T06:11:52.587" v="392" actId="20577"/>
          <ac:spMkLst>
            <pc:docMk/>
            <pc:sldMk cId="3759826058" sldId="305"/>
            <ac:spMk id="26" creationId="{EC1FE71F-1461-B65F-8109-ED576C49C6EA}"/>
          </ac:spMkLst>
        </pc:spChg>
        <pc:picChg chg="add del mod ord">
          <ac:chgData name="Kotteti,Chandra Mouli Madhav" userId="bd5ac854-ffbd-4482-a1d6-cf76f779d4d4" providerId="ADAL" clId="{2AF68246-391E-4811-B91F-5F2E34955BC3}" dt="2022-08-27T06:10:51.693" v="344" actId="478"/>
          <ac:picMkLst>
            <pc:docMk/>
            <pc:sldMk cId="3759826058" sldId="305"/>
            <ac:picMk id="6" creationId="{F641EC74-1763-AA1E-CF83-3987145464FF}"/>
          </ac:picMkLst>
        </pc:picChg>
        <pc:picChg chg="add mod">
          <ac:chgData name="Kotteti,Chandra Mouli Madhav" userId="bd5ac854-ffbd-4482-a1d6-cf76f779d4d4" providerId="ADAL" clId="{2AF68246-391E-4811-B91F-5F2E34955BC3}" dt="2022-08-27T06:11:07.802" v="354" actId="26606"/>
          <ac:picMkLst>
            <pc:docMk/>
            <pc:sldMk cId="3759826058" sldId="305"/>
            <ac:picMk id="8" creationId="{965A27E2-41EF-32B1-8055-6E954402E76F}"/>
          </ac:picMkLst>
        </pc:picChg>
      </pc:sldChg>
      <pc:sldChg chg="modSp new mod">
        <pc:chgData name="Kotteti,Chandra Mouli Madhav" userId="bd5ac854-ffbd-4482-a1d6-cf76f779d4d4" providerId="ADAL" clId="{2AF68246-391E-4811-B91F-5F2E34955BC3}" dt="2022-08-27T06:23:02.993" v="442" actId="313"/>
        <pc:sldMkLst>
          <pc:docMk/>
          <pc:sldMk cId="2153566764" sldId="306"/>
        </pc:sldMkLst>
        <pc:spChg chg="mod">
          <ac:chgData name="Kotteti,Chandra Mouli Madhav" userId="bd5ac854-ffbd-4482-a1d6-cf76f779d4d4" providerId="ADAL" clId="{2AF68246-391E-4811-B91F-5F2E34955BC3}" dt="2022-08-27T06:23:02.993" v="442" actId="313"/>
          <ac:spMkLst>
            <pc:docMk/>
            <pc:sldMk cId="2153566764" sldId="306"/>
            <ac:spMk id="2" creationId="{E8334D88-B2D8-00B7-3B51-3B342B373560}"/>
          </ac:spMkLst>
        </pc:spChg>
        <pc:spChg chg="mod">
          <ac:chgData name="Kotteti,Chandra Mouli Madhav" userId="bd5ac854-ffbd-4482-a1d6-cf76f779d4d4" providerId="ADAL" clId="{2AF68246-391E-4811-B91F-5F2E34955BC3}" dt="2022-08-27T06:21:06.805" v="441" actId="2711"/>
          <ac:spMkLst>
            <pc:docMk/>
            <pc:sldMk cId="2153566764" sldId="306"/>
            <ac:spMk id="3" creationId="{5A02B32A-24AC-FF2F-CECD-2FB690F5BC61}"/>
          </ac:spMkLst>
        </pc:spChg>
      </pc:sldChg>
      <pc:sldChg chg="addSp delSp modSp add mod">
        <pc:chgData name="Kotteti,Chandra Mouli Madhav" userId="bd5ac854-ffbd-4482-a1d6-cf76f779d4d4" providerId="ADAL" clId="{2AF68246-391E-4811-B91F-5F2E34955BC3}" dt="2022-08-27T06:26:16.247" v="514" actId="2711"/>
        <pc:sldMkLst>
          <pc:docMk/>
          <pc:sldMk cId="2881459542" sldId="307"/>
        </pc:sldMkLst>
        <pc:spChg chg="mod">
          <ac:chgData name="Kotteti,Chandra Mouli Madhav" userId="bd5ac854-ffbd-4482-a1d6-cf76f779d4d4" providerId="ADAL" clId="{2AF68246-391E-4811-B91F-5F2E34955BC3}" dt="2022-08-27T06:23:15.124" v="455" actId="5793"/>
          <ac:spMkLst>
            <pc:docMk/>
            <pc:sldMk cId="2881459542" sldId="307"/>
            <ac:spMk id="2" creationId="{E8334D88-B2D8-00B7-3B51-3B342B373560}"/>
          </ac:spMkLst>
        </pc:spChg>
        <pc:spChg chg="mod">
          <ac:chgData name="Kotteti,Chandra Mouli Madhav" userId="bd5ac854-ffbd-4482-a1d6-cf76f779d4d4" providerId="ADAL" clId="{2AF68246-391E-4811-B91F-5F2E34955BC3}" dt="2022-08-27T06:26:16.247" v="514" actId="2711"/>
          <ac:spMkLst>
            <pc:docMk/>
            <pc:sldMk cId="2881459542" sldId="307"/>
            <ac:spMk id="3" creationId="{5A02B32A-24AC-FF2F-CECD-2FB690F5BC61}"/>
          </ac:spMkLst>
        </pc:spChg>
        <pc:spChg chg="add del">
          <ac:chgData name="Kotteti,Chandra Mouli Madhav" userId="bd5ac854-ffbd-4482-a1d6-cf76f779d4d4" providerId="ADAL" clId="{2AF68246-391E-4811-B91F-5F2E34955BC3}" dt="2022-08-27T06:25:12.750" v="506"/>
          <ac:spMkLst>
            <pc:docMk/>
            <pc:sldMk cId="2881459542" sldId="307"/>
            <ac:spMk id="7" creationId="{4D5834A8-439E-BEAF-A0D7-90C3D7D08E2A}"/>
          </ac:spMkLst>
        </pc:spChg>
        <pc:picChg chg="add del mod">
          <ac:chgData name="Kotteti,Chandra Mouli Madhav" userId="bd5ac854-ffbd-4482-a1d6-cf76f779d4d4" providerId="ADAL" clId="{2AF68246-391E-4811-B91F-5F2E34955BC3}" dt="2022-08-27T06:25:25.696" v="511" actId="478"/>
          <ac:picMkLst>
            <pc:docMk/>
            <pc:sldMk cId="2881459542" sldId="307"/>
            <ac:picMk id="6" creationId="{8C5C6F09-E623-EB12-59F9-F9EBBD421AE9}"/>
          </ac:picMkLst>
        </pc:picChg>
        <pc:picChg chg="add mod">
          <ac:chgData name="Kotteti,Chandra Mouli Madhav" userId="bd5ac854-ffbd-4482-a1d6-cf76f779d4d4" providerId="ADAL" clId="{2AF68246-391E-4811-B91F-5F2E34955BC3}" dt="2022-08-27T06:25:41.910" v="513" actId="1076"/>
          <ac:picMkLst>
            <pc:docMk/>
            <pc:sldMk cId="2881459542" sldId="307"/>
            <ac:picMk id="9" creationId="{855E5997-7212-AA99-D622-F65ED2B10ED3}"/>
          </ac:picMkLst>
        </pc:picChg>
      </pc:sldChg>
      <pc:sldChg chg="addSp modSp new mod">
        <pc:chgData name="Kotteti,Chandra Mouli Madhav" userId="bd5ac854-ffbd-4482-a1d6-cf76f779d4d4" providerId="ADAL" clId="{2AF68246-391E-4811-B91F-5F2E34955BC3}" dt="2022-08-27T06:28:09.391" v="544" actId="1076"/>
        <pc:sldMkLst>
          <pc:docMk/>
          <pc:sldMk cId="4171367698" sldId="308"/>
        </pc:sldMkLst>
        <pc:spChg chg="mod">
          <ac:chgData name="Kotteti,Chandra Mouli Madhav" userId="bd5ac854-ffbd-4482-a1d6-cf76f779d4d4" providerId="ADAL" clId="{2AF68246-391E-4811-B91F-5F2E34955BC3}" dt="2022-08-27T06:26:46.941" v="534" actId="20577"/>
          <ac:spMkLst>
            <pc:docMk/>
            <pc:sldMk cId="4171367698" sldId="308"/>
            <ac:spMk id="2" creationId="{8BD2CDAF-0FBE-D7B7-6F26-A8F61E2606E1}"/>
          </ac:spMkLst>
        </pc:spChg>
        <pc:spChg chg="mod">
          <ac:chgData name="Kotteti,Chandra Mouli Madhav" userId="bd5ac854-ffbd-4482-a1d6-cf76f779d4d4" providerId="ADAL" clId="{2AF68246-391E-4811-B91F-5F2E34955BC3}" dt="2022-08-27T06:27:48.754" v="542" actId="20577"/>
          <ac:spMkLst>
            <pc:docMk/>
            <pc:sldMk cId="4171367698" sldId="308"/>
            <ac:spMk id="3" creationId="{BC8050FE-166A-4C94-3553-37B7A7D41900}"/>
          </ac:spMkLst>
        </pc:spChg>
        <pc:picChg chg="add mod">
          <ac:chgData name="Kotteti,Chandra Mouli Madhav" userId="bd5ac854-ffbd-4482-a1d6-cf76f779d4d4" providerId="ADAL" clId="{2AF68246-391E-4811-B91F-5F2E34955BC3}" dt="2022-08-27T06:28:09.391" v="544" actId="1076"/>
          <ac:picMkLst>
            <pc:docMk/>
            <pc:sldMk cId="4171367698" sldId="308"/>
            <ac:picMk id="6" creationId="{F0F05DDD-743A-6774-846C-B9B2B3D90659}"/>
          </ac:picMkLst>
        </pc:picChg>
      </pc:sldChg>
      <pc:sldChg chg="addSp delSp modSp add mod setBg">
        <pc:chgData name="Kotteti,Chandra Mouli Madhav" userId="bd5ac854-ffbd-4482-a1d6-cf76f779d4d4" providerId="ADAL" clId="{2AF68246-391E-4811-B91F-5F2E34955BC3}" dt="2022-08-27T06:59:55.759" v="945" actId="1076"/>
        <pc:sldMkLst>
          <pc:docMk/>
          <pc:sldMk cId="1934751879" sldId="309"/>
        </pc:sldMkLst>
        <pc:spChg chg="mod">
          <ac:chgData name="Kotteti,Chandra Mouli Madhav" userId="bd5ac854-ffbd-4482-a1d6-cf76f779d4d4" providerId="ADAL" clId="{2AF68246-391E-4811-B91F-5F2E34955BC3}" dt="2022-08-27T06:59:55.759" v="945" actId="1076"/>
          <ac:spMkLst>
            <pc:docMk/>
            <pc:sldMk cId="1934751879" sldId="309"/>
            <ac:spMk id="2" creationId="{56A1BBE3-6C17-4890-9DA0-7CA24312B1CE}"/>
          </ac:spMkLst>
        </pc:spChg>
        <pc:spChg chg="mod">
          <ac:chgData name="Kotteti,Chandra Mouli Madhav" userId="bd5ac854-ffbd-4482-a1d6-cf76f779d4d4" providerId="ADAL" clId="{2AF68246-391E-4811-B91F-5F2E34955BC3}" dt="2022-08-27T06:59:40.437" v="938" actId="26606"/>
          <ac:spMkLst>
            <pc:docMk/>
            <pc:sldMk cId="1934751879" sldId="309"/>
            <ac:spMk id="3" creationId="{075DDC9D-5D21-467A-AFF2-104AE6AA8050}"/>
          </ac:spMkLst>
        </pc:spChg>
        <pc:spChg chg="mod">
          <ac:chgData name="Kotteti,Chandra Mouli Madhav" userId="bd5ac854-ffbd-4482-a1d6-cf76f779d4d4" providerId="ADAL" clId="{2AF68246-391E-4811-B91F-5F2E34955BC3}" dt="2022-08-27T06:59:40.437" v="938" actId="26606"/>
          <ac:spMkLst>
            <pc:docMk/>
            <pc:sldMk cId="1934751879" sldId="309"/>
            <ac:spMk id="4" creationId="{D4388DD8-6E6B-CF77-6AF7-EFCD1B9E0331}"/>
          </ac:spMkLst>
        </pc:spChg>
        <pc:spChg chg="add del">
          <ac:chgData name="Kotteti,Chandra Mouli Madhav" userId="bd5ac854-ffbd-4482-a1d6-cf76f779d4d4" providerId="ADAL" clId="{2AF68246-391E-4811-B91F-5F2E34955BC3}" dt="2022-08-27T06:59:34.857" v="933" actId="26606"/>
          <ac:spMkLst>
            <pc:docMk/>
            <pc:sldMk cId="1934751879" sldId="309"/>
            <ac:spMk id="14" creationId="{AB76F39C-DC92-43A2-AFAC-DF33A3F0EB6E}"/>
          </ac:spMkLst>
        </pc:spChg>
        <pc:spChg chg="add del">
          <ac:chgData name="Kotteti,Chandra Mouli Madhav" userId="bd5ac854-ffbd-4482-a1d6-cf76f779d4d4" providerId="ADAL" clId="{2AF68246-391E-4811-B91F-5F2E34955BC3}" dt="2022-08-27T06:59:38.971" v="935" actId="26606"/>
          <ac:spMkLst>
            <pc:docMk/>
            <pc:sldMk cId="1934751879" sldId="309"/>
            <ac:spMk id="19" creationId="{2824C404-FDA8-4DDB-9D85-52D60D77501A}"/>
          </ac:spMkLst>
        </pc:spChg>
        <pc:spChg chg="add del">
          <ac:chgData name="Kotteti,Chandra Mouli Madhav" userId="bd5ac854-ffbd-4482-a1d6-cf76f779d4d4" providerId="ADAL" clId="{2AF68246-391E-4811-B91F-5F2E34955BC3}" dt="2022-08-27T06:59:38.971" v="935" actId="26606"/>
          <ac:spMkLst>
            <pc:docMk/>
            <pc:sldMk cId="1934751879" sldId="309"/>
            <ac:spMk id="20" creationId="{10576BAB-9A66-46C6-8A15-DD1B73CDA155}"/>
          </ac:spMkLst>
        </pc:spChg>
        <pc:spChg chg="add del">
          <ac:chgData name="Kotteti,Chandra Mouli Madhav" userId="bd5ac854-ffbd-4482-a1d6-cf76f779d4d4" providerId="ADAL" clId="{2AF68246-391E-4811-B91F-5F2E34955BC3}" dt="2022-08-27T06:59:40.405" v="937" actId="26606"/>
          <ac:spMkLst>
            <pc:docMk/>
            <pc:sldMk cId="1934751879" sldId="309"/>
            <ac:spMk id="22" creationId="{F53F218C-D376-40A2-8215-DC5A53861827}"/>
          </ac:spMkLst>
        </pc:spChg>
        <pc:spChg chg="add del">
          <ac:chgData name="Kotteti,Chandra Mouli Madhav" userId="bd5ac854-ffbd-4482-a1d6-cf76f779d4d4" providerId="ADAL" clId="{2AF68246-391E-4811-B91F-5F2E34955BC3}" dt="2022-08-27T06:59:40.405" v="937" actId="26606"/>
          <ac:spMkLst>
            <pc:docMk/>
            <pc:sldMk cId="1934751879" sldId="309"/>
            <ac:spMk id="23" creationId="{3AE5CF73-3769-4377-8DFC-C1463DDDE9E5}"/>
          </ac:spMkLst>
        </pc:spChg>
        <pc:spChg chg="add">
          <ac:chgData name="Kotteti,Chandra Mouli Madhav" userId="bd5ac854-ffbd-4482-a1d6-cf76f779d4d4" providerId="ADAL" clId="{2AF68246-391E-4811-B91F-5F2E34955BC3}" dt="2022-08-27T06:59:40.437" v="938" actId="26606"/>
          <ac:spMkLst>
            <pc:docMk/>
            <pc:sldMk cId="1934751879" sldId="309"/>
            <ac:spMk id="25" creationId="{AB76F39C-DC92-43A2-AFAC-DF33A3F0EB6E}"/>
          </ac:spMkLst>
        </pc:spChg>
        <pc:picChg chg="del">
          <ac:chgData name="Kotteti,Chandra Mouli Madhav" userId="bd5ac854-ffbd-4482-a1d6-cf76f779d4d4" providerId="ADAL" clId="{2AF68246-391E-4811-B91F-5F2E34955BC3}" dt="2022-08-27T06:57:46.396" v="911" actId="478"/>
          <ac:picMkLst>
            <pc:docMk/>
            <pc:sldMk cId="1934751879" sldId="309"/>
            <ac:picMk id="5" creationId="{2F75E3EB-BE53-42AA-A77D-5291014C641D}"/>
          </ac:picMkLst>
        </pc:picChg>
        <pc:picChg chg="add mod ord">
          <ac:chgData name="Kotteti,Chandra Mouli Madhav" userId="bd5ac854-ffbd-4482-a1d6-cf76f779d4d4" providerId="ADAL" clId="{2AF68246-391E-4811-B91F-5F2E34955BC3}" dt="2022-08-27T06:59:53.664" v="944" actId="14100"/>
          <ac:picMkLst>
            <pc:docMk/>
            <pc:sldMk cId="1934751879" sldId="309"/>
            <ac:picMk id="7" creationId="{19701A9A-CBD1-48B4-3B0E-65DE975404FB}"/>
          </ac:picMkLst>
        </pc:picChg>
        <pc:picChg chg="add mod ord">
          <ac:chgData name="Kotteti,Chandra Mouli Madhav" userId="bd5ac854-ffbd-4482-a1d6-cf76f779d4d4" providerId="ADAL" clId="{2AF68246-391E-4811-B91F-5F2E34955BC3}" dt="2022-08-27T06:59:44.711" v="942" actId="962"/>
          <ac:picMkLst>
            <pc:docMk/>
            <pc:sldMk cId="1934751879" sldId="309"/>
            <ac:picMk id="9" creationId="{E42AE2AC-1455-D287-EA44-951B57379495}"/>
          </ac:picMkLst>
        </pc:picChg>
        <pc:cxnChg chg="add del">
          <ac:chgData name="Kotteti,Chandra Mouli Madhav" userId="bd5ac854-ffbd-4482-a1d6-cf76f779d4d4" providerId="ADAL" clId="{2AF68246-391E-4811-B91F-5F2E34955BC3}" dt="2022-08-27T06:59:34.857" v="933" actId="26606"/>
          <ac:cxnSpMkLst>
            <pc:docMk/>
            <pc:sldMk cId="1934751879" sldId="309"/>
            <ac:cxnSpMk id="16" creationId="{966758FC-A415-4D42-862A-2C0765FF8020}"/>
          </ac:cxnSpMkLst>
        </pc:cxnChg>
        <pc:cxnChg chg="add del">
          <ac:chgData name="Kotteti,Chandra Mouli Madhav" userId="bd5ac854-ffbd-4482-a1d6-cf76f779d4d4" providerId="ADAL" clId="{2AF68246-391E-4811-B91F-5F2E34955BC3}" dt="2022-08-27T06:59:38.971" v="935" actId="26606"/>
          <ac:cxnSpMkLst>
            <pc:docMk/>
            <pc:sldMk cId="1934751879" sldId="309"/>
            <ac:cxnSpMk id="18" creationId="{65CD85AE-D994-4B11-BE24-C38EB7B9E8CC}"/>
          </ac:cxnSpMkLst>
        </pc:cxnChg>
        <pc:cxnChg chg="add">
          <ac:chgData name="Kotteti,Chandra Mouli Madhav" userId="bd5ac854-ffbd-4482-a1d6-cf76f779d4d4" providerId="ADAL" clId="{2AF68246-391E-4811-B91F-5F2E34955BC3}" dt="2022-08-27T06:59:40.437" v="938" actId="26606"/>
          <ac:cxnSpMkLst>
            <pc:docMk/>
            <pc:sldMk cId="1934751879" sldId="309"/>
            <ac:cxnSpMk id="26" creationId="{966758FC-A415-4D42-862A-2C0765FF8020}"/>
          </ac:cxnSpMkLst>
        </pc:cxnChg>
      </pc:sldChg>
      <pc:sldChg chg="modSp new mod">
        <pc:chgData name="Kotteti,Chandra Mouli Madhav" userId="bd5ac854-ffbd-4482-a1d6-cf76f779d4d4" providerId="ADAL" clId="{2AF68246-391E-4811-B91F-5F2E34955BC3}" dt="2022-08-27T07:09:24.714" v="952" actId="2711"/>
        <pc:sldMkLst>
          <pc:docMk/>
          <pc:sldMk cId="3300612380" sldId="310"/>
        </pc:sldMkLst>
        <pc:spChg chg="mod">
          <ac:chgData name="Kotteti,Chandra Mouli Madhav" userId="bd5ac854-ffbd-4482-a1d6-cf76f779d4d4" providerId="ADAL" clId="{2AF68246-391E-4811-B91F-5F2E34955BC3}" dt="2022-08-27T07:08:57.224" v="950"/>
          <ac:spMkLst>
            <pc:docMk/>
            <pc:sldMk cId="3300612380" sldId="310"/>
            <ac:spMk id="2" creationId="{31C49956-EFD0-F80B-9B6D-BB7AE540A6DB}"/>
          </ac:spMkLst>
        </pc:spChg>
        <pc:spChg chg="mod">
          <ac:chgData name="Kotteti,Chandra Mouli Madhav" userId="bd5ac854-ffbd-4482-a1d6-cf76f779d4d4" providerId="ADAL" clId="{2AF68246-391E-4811-B91F-5F2E34955BC3}" dt="2022-08-27T07:09:24.714" v="952" actId="2711"/>
          <ac:spMkLst>
            <pc:docMk/>
            <pc:sldMk cId="3300612380" sldId="310"/>
            <ac:spMk id="3" creationId="{093819BC-CEC8-86D8-895A-332DB83CCAEA}"/>
          </ac:spMkLst>
        </pc:spChg>
      </pc:sldChg>
    </pc:docChg>
  </pc:docChgLst>
  <pc:docChgLst>
    <pc:chgData name="Kotteti,Chandra Mouli Madhav" userId="bd5ac854-ffbd-4482-a1d6-cf76f779d4d4" providerId="ADAL" clId="{576AF438-3810-4343-AC59-6761A4E3577A}"/>
    <pc:docChg chg="undo custSel addSld delSld modSld">
      <pc:chgData name="Kotteti,Chandra Mouli Madhav" userId="bd5ac854-ffbd-4482-a1d6-cf76f779d4d4" providerId="ADAL" clId="{576AF438-3810-4343-AC59-6761A4E3577A}" dt="2022-06-17T14:45:43.916" v="1131" actId="20577"/>
      <pc:docMkLst>
        <pc:docMk/>
      </pc:docMkLst>
      <pc:sldChg chg="modSp mod">
        <pc:chgData name="Kotteti,Chandra Mouli Madhav" userId="bd5ac854-ffbd-4482-a1d6-cf76f779d4d4" providerId="ADAL" clId="{576AF438-3810-4343-AC59-6761A4E3577A}" dt="2022-06-17T14:41:31.135" v="1119" actId="20577"/>
        <pc:sldMkLst>
          <pc:docMk/>
          <pc:sldMk cId="367654507" sldId="257"/>
        </pc:sldMkLst>
        <pc:spChg chg="mod">
          <ac:chgData name="Kotteti,Chandra Mouli Madhav" userId="bd5ac854-ffbd-4482-a1d6-cf76f779d4d4" providerId="ADAL" clId="{576AF438-3810-4343-AC59-6761A4E3577A}" dt="2022-06-17T14:41:31.135" v="1119" actId="20577"/>
          <ac:spMkLst>
            <pc:docMk/>
            <pc:sldMk cId="367654507" sldId="257"/>
            <ac:spMk id="3" creationId="{ED3AA559-9134-433A-8D6E-93FCE7DA0D47}"/>
          </ac:spMkLst>
        </pc:spChg>
      </pc:sldChg>
      <pc:sldChg chg="modSp mod">
        <pc:chgData name="Kotteti,Chandra Mouli Madhav" userId="bd5ac854-ffbd-4482-a1d6-cf76f779d4d4" providerId="ADAL" clId="{576AF438-3810-4343-AC59-6761A4E3577A}" dt="2022-06-17T14:45:43.916" v="1131" actId="20577"/>
        <pc:sldMkLst>
          <pc:docMk/>
          <pc:sldMk cId="2521401867" sldId="259"/>
        </pc:sldMkLst>
        <pc:spChg chg="mod">
          <ac:chgData name="Kotteti,Chandra Mouli Madhav" userId="bd5ac854-ffbd-4482-a1d6-cf76f779d4d4" providerId="ADAL" clId="{576AF438-3810-4343-AC59-6761A4E3577A}" dt="2022-06-17T14:45:43.916" v="1131" actId="20577"/>
          <ac:spMkLst>
            <pc:docMk/>
            <pc:sldMk cId="2521401867" sldId="259"/>
            <ac:spMk id="3" creationId="{1EE586F0-DE5B-4FBE-AADD-96612F901046}"/>
          </ac:spMkLst>
        </pc:spChg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814793032" sldId="261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94607293" sldId="263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547761375" sldId="264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82669972" sldId="265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1641554" sldId="266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024782789" sldId="267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203592210" sldId="268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200279456" sldId="269"/>
        </pc:sldMkLst>
      </pc:sldChg>
      <pc:sldChg chg="modSp mod">
        <pc:chgData name="Kotteti,Chandra Mouli Madhav" userId="bd5ac854-ffbd-4482-a1d6-cf76f779d4d4" providerId="ADAL" clId="{576AF438-3810-4343-AC59-6761A4E3577A}" dt="2022-06-17T14:43:23.080" v="1126" actId="33524"/>
        <pc:sldMkLst>
          <pc:docMk/>
          <pc:sldMk cId="3535391509" sldId="272"/>
        </pc:sldMkLst>
        <pc:spChg chg="mod">
          <ac:chgData name="Kotteti,Chandra Mouli Madhav" userId="bd5ac854-ffbd-4482-a1d6-cf76f779d4d4" providerId="ADAL" clId="{576AF438-3810-4343-AC59-6761A4E3577A}" dt="2022-06-17T14:43:23.080" v="1126" actId="33524"/>
          <ac:spMkLst>
            <pc:docMk/>
            <pc:sldMk cId="3535391509" sldId="272"/>
            <ac:spMk id="3" creationId="{E30E67D8-EEDD-D441-AAE2-0AA522846CC8}"/>
          </ac:spMkLst>
        </pc:spChg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791112448" sldId="274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273683968" sldId="275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973013170" sldId="276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46576986" sldId="277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748081989" sldId="278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845057697" sldId="279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805048184" sldId="280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653559128" sldId="281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211278759" sldId="282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155124543" sldId="283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077842519" sldId="284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163453549" sldId="285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728757615" sldId="286"/>
        </pc:sldMkLst>
      </pc:sldChg>
      <pc:sldChg chg="del">
        <pc:chgData name="Kotteti,Chandra Mouli Madhav" userId="bd5ac854-ffbd-4482-a1d6-cf76f779d4d4" providerId="ADAL" clId="{576AF438-3810-4343-AC59-6761A4E3577A}" dt="2022-06-17T14:43:31.221" v="1127" actId="47"/>
        <pc:sldMkLst>
          <pc:docMk/>
          <pc:sldMk cId="894001112" sldId="287"/>
        </pc:sldMkLst>
      </pc:sldChg>
      <pc:sldChg chg="addSp modSp new mod">
        <pc:chgData name="Kotteti,Chandra Mouli Madhav" userId="bd5ac854-ffbd-4482-a1d6-cf76f779d4d4" providerId="ADAL" clId="{576AF438-3810-4343-AC59-6761A4E3577A}" dt="2022-06-17T14:01:05.759" v="346" actId="1076"/>
        <pc:sldMkLst>
          <pc:docMk/>
          <pc:sldMk cId="2060757500" sldId="289"/>
        </pc:sldMkLst>
        <pc:spChg chg="mod">
          <ac:chgData name="Kotteti,Chandra Mouli Madhav" userId="bd5ac854-ffbd-4482-a1d6-cf76f779d4d4" providerId="ADAL" clId="{576AF438-3810-4343-AC59-6761A4E3577A}" dt="2022-06-17T13:50:36.639" v="35" actId="20577"/>
          <ac:spMkLst>
            <pc:docMk/>
            <pc:sldMk cId="2060757500" sldId="289"/>
            <ac:spMk id="2" creationId="{CD624CDB-DC86-C141-6518-7DCAA842C55D}"/>
          </ac:spMkLst>
        </pc:spChg>
        <pc:spChg chg="mod">
          <ac:chgData name="Kotteti,Chandra Mouli Madhav" userId="bd5ac854-ffbd-4482-a1d6-cf76f779d4d4" providerId="ADAL" clId="{576AF438-3810-4343-AC59-6761A4E3577A}" dt="2022-06-17T14:00:51.881" v="344" actId="20577"/>
          <ac:spMkLst>
            <pc:docMk/>
            <pc:sldMk cId="2060757500" sldId="289"/>
            <ac:spMk id="3" creationId="{29B0A91A-459A-CA10-EFF9-A082CFD32EA4}"/>
          </ac:spMkLst>
        </pc:spChg>
        <pc:picChg chg="add mod">
          <ac:chgData name="Kotteti,Chandra Mouli Madhav" userId="bd5ac854-ffbd-4482-a1d6-cf76f779d4d4" providerId="ADAL" clId="{576AF438-3810-4343-AC59-6761A4E3577A}" dt="2022-06-17T14:01:00.202" v="345" actId="1076"/>
          <ac:picMkLst>
            <pc:docMk/>
            <pc:sldMk cId="2060757500" sldId="289"/>
            <ac:picMk id="5" creationId="{E5E0FA31-52D3-F488-B6EC-D039182EC33B}"/>
          </ac:picMkLst>
        </pc:picChg>
        <pc:picChg chg="add mod">
          <ac:chgData name="Kotteti,Chandra Mouli Madhav" userId="bd5ac854-ffbd-4482-a1d6-cf76f779d4d4" providerId="ADAL" clId="{576AF438-3810-4343-AC59-6761A4E3577A}" dt="2022-06-17T14:01:05.759" v="346" actId="1076"/>
          <ac:picMkLst>
            <pc:docMk/>
            <pc:sldMk cId="2060757500" sldId="289"/>
            <ac:picMk id="7" creationId="{CADAF639-3293-1FF7-31EE-16A0AA097590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03:31.860" v="393" actId="1076"/>
        <pc:sldMkLst>
          <pc:docMk/>
          <pc:sldMk cId="3811798128" sldId="290"/>
        </pc:sldMkLst>
        <pc:spChg chg="mod">
          <ac:chgData name="Kotteti,Chandra Mouli Madhav" userId="bd5ac854-ffbd-4482-a1d6-cf76f779d4d4" providerId="ADAL" clId="{576AF438-3810-4343-AC59-6761A4E3577A}" dt="2022-06-17T14:02:02.183" v="379" actId="20577"/>
          <ac:spMkLst>
            <pc:docMk/>
            <pc:sldMk cId="3811798128" sldId="290"/>
            <ac:spMk id="2" creationId="{2BAA90C2-DFBA-DD5E-0FCE-826D06FD107A}"/>
          </ac:spMkLst>
        </pc:spChg>
        <pc:spChg chg="mod">
          <ac:chgData name="Kotteti,Chandra Mouli Madhav" userId="bd5ac854-ffbd-4482-a1d6-cf76f779d4d4" providerId="ADAL" clId="{576AF438-3810-4343-AC59-6761A4E3577A}" dt="2022-06-17T14:03:11.732" v="391" actId="2711"/>
          <ac:spMkLst>
            <pc:docMk/>
            <pc:sldMk cId="3811798128" sldId="290"/>
            <ac:spMk id="3" creationId="{D6A5D456-59E4-68FA-9629-51758883D253}"/>
          </ac:spMkLst>
        </pc:spChg>
        <pc:picChg chg="add mod">
          <ac:chgData name="Kotteti,Chandra Mouli Madhav" userId="bd5ac854-ffbd-4482-a1d6-cf76f779d4d4" providerId="ADAL" clId="{576AF438-3810-4343-AC59-6761A4E3577A}" dt="2022-06-17T14:03:31.860" v="393" actId="1076"/>
          <ac:picMkLst>
            <pc:docMk/>
            <pc:sldMk cId="3811798128" sldId="290"/>
            <ac:picMk id="5" creationId="{06AA9FE7-7077-28B8-7169-643A3DFCD0E0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08:23.647" v="463" actId="1076"/>
        <pc:sldMkLst>
          <pc:docMk/>
          <pc:sldMk cId="3972544462" sldId="291"/>
        </pc:sldMkLst>
        <pc:spChg chg="mod">
          <ac:chgData name="Kotteti,Chandra Mouli Madhav" userId="bd5ac854-ffbd-4482-a1d6-cf76f779d4d4" providerId="ADAL" clId="{576AF438-3810-4343-AC59-6761A4E3577A}" dt="2022-06-17T14:04:07.408" v="415" actId="20577"/>
          <ac:spMkLst>
            <pc:docMk/>
            <pc:sldMk cId="3972544462" sldId="291"/>
            <ac:spMk id="2" creationId="{9577C658-4113-D4B6-8722-73651CA182EF}"/>
          </ac:spMkLst>
        </pc:spChg>
        <pc:spChg chg="mod">
          <ac:chgData name="Kotteti,Chandra Mouli Madhav" userId="bd5ac854-ffbd-4482-a1d6-cf76f779d4d4" providerId="ADAL" clId="{576AF438-3810-4343-AC59-6761A4E3577A}" dt="2022-06-17T14:06:01.247" v="448" actId="20577"/>
          <ac:spMkLst>
            <pc:docMk/>
            <pc:sldMk cId="3972544462" sldId="291"/>
            <ac:spMk id="3" creationId="{8630C347-6D38-ED53-1067-672DAC3E5EBF}"/>
          </ac:spMkLst>
        </pc:spChg>
        <pc:picChg chg="add mod">
          <ac:chgData name="Kotteti,Chandra Mouli Madhav" userId="bd5ac854-ffbd-4482-a1d6-cf76f779d4d4" providerId="ADAL" clId="{576AF438-3810-4343-AC59-6761A4E3577A}" dt="2022-06-17T14:08:23.647" v="463" actId="1076"/>
          <ac:picMkLst>
            <pc:docMk/>
            <pc:sldMk cId="3972544462" sldId="291"/>
            <ac:picMk id="5" creationId="{2723B20E-05FD-4A02-BDCC-52AB6C7B9005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10:56.057" v="476" actId="1076"/>
        <pc:sldMkLst>
          <pc:docMk/>
          <pc:sldMk cId="1228637203" sldId="292"/>
        </pc:sldMkLst>
        <pc:spChg chg="mod">
          <ac:chgData name="Kotteti,Chandra Mouli Madhav" userId="bd5ac854-ffbd-4482-a1d6-cf76f779d4d4" providerId="ADAL" clId="{576AF438-3810-4343-AC59-6761A4E3577A}" dt="2022-06-17T14:08:39.113" v="465"/>
          <ac:spMkLst>
            <pc:docMk/>
            <pc:sldMk cId="1228637203" sldId="292"/>
            <ac:spMk id="2" creationId="{FC9DB0B9-FB15-9C39-54FA-3AE5ECA1E6D9}"/>
          </ac:spMkLst>
        </pc:spChg>
        <pc:spChg chg="mod">
          <ac:chgData name="Kotteti,Chandra Mouli Madhav" userId="bd5ac854-ffbd-4482-a1d6-cf76f779d4d4" providerId="ADAL" clId="{576AF438-3810-4343-AC59-6761A4E3577A}" dt="2022-06-17T14:10:10.029" v="474" actId="20577"/>
          <ac:spMkLst>
            <pc:docMk/>
            <pc:sldMk cId="1228637203" sldId="292"/>
            <ac:spMk id="3" creationId="{1834C37C-4E47-4BF4-25A4-B075C7B05453}"/>
          </ac:spMkLst>
        </pc:spChg>
        <pc:picChg chg="add mod">
          <ac:chgData name="Kotteti,Chandra Mouli Madhav" userId="bd5ac854-ffbd-4482-a1d6-cf76f779d4d4" providerId="ADAL" clId="{576AF438-3810-4343-AC59-6761A4E3577A}" dt="2022-06-17T14:10:56.057" v="476" actId="1076"/>
          <ac:picMkLst>
            <pc:docMk/>
            <pc:sldMk cId="1228637203" sldId="292"/>
            <ac:picMk id="5" creationId="{8A773C01-E6A7-3E28-44A9-B7A126B85CC2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24:36.481" v="793" actId="1038"/>
        <pc:sldMkLst>
          <pc:docMk/>
          <pc:sldMk cId="1043015468" sldId="293"/>
        </pc:sldMkLst>
        <pc:spChg chg="mod">
          <ac:chgData name="Kotteti,Chandra Mouli Madhav" userId="bd5ac854-ffbd-4482-a1d6-cf76f779d4d4" providerId="ADAL" clId="{576AF438-3810-4343-AC59-6761A4E3577A}" dt="2022-06-17T14:11:30.911" v="497" actId="20577"/>
          <ac:spMkLst>
            <pc:docMk/>
            <pc:sldMk cId="1043015468" sldId="293"/>
            <ac:spMk id="2" creationId="{5DD576B4-C8F7-2193-1720-0C7BE5EA861A}"/>
          </ac:spMkLst>
        </pc:spChg>
        <pc:spChg chg="mod">
          <ac:chgData name="Kotteti,Chandra Mouli Madhav" userId="bd5ac854-ffbd-4482-a1d6-cf76f779d4d4" providerId="ADAL" clId="{576AF438-3810-4343-AC59-6761A4E3577A}" dt="2022-06-17T14:24:23.316" v="778" actId="20577"/>
          <ac:spMkLst>
            <pc:docMk/>
            <pc:sldMk cId="1043015468" sldId="293"/>
            <ac:spMk id="3" creationId="{7FB2F855-EF96-FC8A-5908-EB038A735681}"/>
          </ac:spMkLst>
        </pc:spChg>
        <pc:picChg chg="add mod">
          <ac:chgData name="Kotteti,Chandra Mouli Madhav" userId="bd5ac854-ffbd-4482-a1d6-cf76f779d4d4" providerId="ADAL" clId="{576AF438-3810-4343-AC59-6761A4E3577A}" dt="2022-06-17T14:24:36.481" v="793" actId="1038"/>
          <ac:picMkLst>
            <pc:docMk/>
            <pc:sldMk cId="1043015468" sldId="293"/>
            <ac:picMk id="5" creationId="{02841E05-DD8D-71F8-D036-42AD019E333F}"/>
          </ac:picMkLst>
        </pc:picChg>
        <pc:picChg chg="add mod">
          <ac:chgData name="Kotteti,Chandra Mouli Madhav" userId="bd5ac854-ffbd-4482-a1d6-cf76f779d4d4" providerId="ADAL" clId="{576AF438-3810-4343-AC59-6761A4E3577A}" dt="2022-06-17T14:24:36.481" v="793" actId="1038"/>
          <ac:picMkLst>
            <pc:docMk/>
            <pc:sldMk cId="1043015468" sldId="293"/>
            <ac:picMk id="7" creationId="{B6D59A1B-E269-3C63-9533-FEFDBEBEFFA2}"/>
          </ac:picMkLst>
        </pc:picChg>
        <pc:picChg chg="add mod">
          <ac:chgData name="Kotteti,Chandra Mouli Madhav" userId="bd5ac854-ffbd-4482-a1d6-cf76f779d4d4" providerId="ADAL" clId="{576AF438-3810-4343-AC59-6761A4E3577A}" dt="2022-06-17T14:24:11.133" v="776" actId="1076"/>
          <ac:picMkLst>
            <pc:docMk/>
            <pc:sldMk cId="1043015468" sldId="293"/>
            <ac:picMk id="9" creationId="{01782449-0F6B-0D75-B2A1-9379459549A2}"/>
          </ac:picMkLst>
        </pc:picChg>
      </pc:sldChg>
      <pc:sldChg chg="modSp new mod">
        <pc:chgData name="Kotteti,Chandra Mouli Madhav" userId="bd5ac854-ffbd-4482-a1d6-cf76f779d4d4" providerId="ADAL" clId="{576AF438-3810-4343-AC59-6761A4E3577A}" dt="2022-06-17T14:31:17.010" v="859" actId="5793"/>
        <pc:sldMkLst>
          <pc:docMk/>
          <pc:sldMk cId="3894845961" sldId="294"/>
        </pc:sldMkLst>
        <pc:spChg chg="mod">
          <ac:chgData name="Kotteti,Chandra Mouli Madhav" userId="bd5ac854-ffbd-4482-a1d6-cf76f779d4d4" providerId="ADAL" clId="{576AF438-3810-4343-AC59-6761A4E3577A}" dt="2022-06-17T14:25:41.301" v="812" actId="20577"/>
          <ac:spMkLst>
            <pc:docMk/>
            <pc:sldMk cId="3894845961" sldId="294"/>
            <ac:spMk id="2" creationId="{D6D72A32-629D-F963-15A2-B2FC90B0ED1C}"/>
          </ac:spMkLst>
        </pc:spChg>
        <pc:spChg chg="mod">
          <ac:chgData name="Kotteti,Chandra Mouli Madhav" userId="bd5ac854-ffbd-4482-a1d6-cf76f779d4d4" providerId="ADAL" clId="{576AF438-3810-4343-AC59-6761A4E3577A}" dt="2022-06-17T14:31:17.010" v="859" actId="5793"/>
          <ac:spMkLst>
            <pc:docMk/>
            <pc:sldMk cId="3894845961" sldId="294"/>
            <ac:spMk id="3" creationId="{822D3347-F6F2-F8C7-F7BC-452333C7EBFE}"/>
          </ac:spMkLst>
        </pc:spChg>
      </pc:sldChg>
      <pc:sldChg chg="add">
        <pc:chgData name="Kotteti,Chandra Mouli Madhav" userId="bd5ac854-ffbd-4482-a1d6-cf76f779d4d4" providerId="ADAL" clId="{576AF438-3810-4343-AC59-6761A4E3577A}" dt="2022-06-17T14:43:38.393" v="1128"/>
        <pc:sldMkLst>
          <pc:docMk/>
          <pc:sldMk cId="400872101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CDB-C7C1-419D-A553-3AA758468BD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2EE95-EE88-4DF4-B9D6-56448112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2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CD19-6A78-4038-8788-A0B83C7D8EA4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9A7-D469-4F5A-9D82-B7B231902572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6356-0278-4439-BF82-236016A5F220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A34A-E12D-4A1C-B8C9-BE6FAE246F8A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68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6591-090B-4C84-AA3B-3FCEB27DDF98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6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683E-D4AD-412E-BA1D-34DF3C9D7337}" type="datetime1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5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3C62-57EE-42D0-83CF-F5352086470F}" type="datetime1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5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D173-B399-425A-9BCB-CD1834261E85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1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EBBB-1863-48B8-9129-05558317AD5E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9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665-FA50-4A5B-8784-11AA3A99F8AD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214C-F41E-49DC-A070-FD5235C8D878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B255-D52C-4999-88ED-A706E148A03C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8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902D-7579-4440-B4A4-24FB4A3C496A}" type="datetime1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34D9-14AC-4D30-A88E-AACC3E993F61}" type="datetime1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F17-CC21-448E-8C5B-94AD5EB8B77B}" type="datetime1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52AB-2D48-400D-BE4F-A040C2C80DB3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9836-1FCA-4361-A4B1-DE74E83CA427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DD80E-7BF6-4C20-82EC-CBB38018EAB9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13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wift.org/documentation/#swift-languag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Strings AND Characters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44643 Mobile Computing -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4957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4CDB-DC86-C141-6518-7DCAA842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A91A-459A-CA10-EFF9-A082CFD3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indicate whether a particular String can be modified (or mutated) by assigning it to a variable (in which case it can be modified), or to a constant (in which case it can’t be modified).</a:t>
            </a:r>
          </a:p>
          <a:p>
            <a:endParaRPr lang="en-US" sz="1400" dirty="0"/>
          </a:p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F53F4D-966D-4C02-B5FA-245719375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87" y="3429000"/>
            <a:ext cx="8867775" cy="22717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E718E-D48A-7E0F-9FA7-035B3ABE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5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D12A-7694-12C5-D464-88EE3656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Are Value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E5CB-4424-BD9D-AB53-E09596E5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Swift’s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type is a </a:t>
            </a:r>
            <a:r>
              <a:rPr lang="en-US" i="1" dirty="0"/>
              <a:t>value type</a:t>
            </a:r>
            <a:r>
              <a:rPr lang="en-US" dirty="0"/>
              <a:t>. If you create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value,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value is copied when it’s passed to a function or method, or when it’s assigned to a constant or variable.</a:t>
            </a:r>
          </a:p>
          <a:p>
            <a:r>
              <a:rPr lang="en-US" dirty="0"/>
              <a:t>Working with Characters: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D1FC2-640F-AE74-A8F1-ACCFDE41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049AE-77F7-6309-55B1-516EF4B4E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304" y="3838302"/>
            <a:ext cx="2800741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16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90C2-DFBA-DD5E-0FCE-826D06FD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 and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5D456-59E4-68FA-9629-51758883D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4483929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values can be added together (or </a:t>
            </a:r>
            <a:r>
              <a:rPr lang="en-US" i="1" dirty="0"/>
              <a:t>concatenated</a:t>
            </a:r>
            <a:r>
              <a:rPr lang="en-US" dirty="0"/>
              <a:t>)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addition operator (+) </a:t>
            </a:r>
            <a:r>
              <a:rPr lang="en-US" dirty="0"/>
              <a:t>to create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value.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also append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value to an existing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variable with the addition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assignment operator (+=).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BE9A1-6DD8-4948-82E7-82E5C1FED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99" y="2767012"/>
            <a:ext cx="4552950" cy="1323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D08318-6094-49A5-988C-1F19F5462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012" y="5154386"/>
            <a:ext cx="5267325" cy="10287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D3C53-4A93-5E35-4B4C-74A540D1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9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C11D-5316-4B84-A0FA-5696458A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 and Characters Cont’d...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1D97-58A4-4822-B52A-14D72BCF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dirty="0"/>
              <a:t> value to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variable with the String types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append() </a:t>
            </a:r>
            <a:r>
              <a:rPr lang="en-US" dirty="0"/>
              <a:t>method.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can’t append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dirty="0"/>
              <a:t> to an existing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dirty="0"/>
              <a:t> variable, because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dirty="0"/>
              <a:t> value must contain a single character only.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6651B-DA14-454D-B5F4-578EA9A6B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387" y="2895600"/>
            <a:ext cx="4600575" cy="1066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92E8F-0693-D396-D298-DEA47A80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4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16AE7B63-D295-41BA-AC4A-E390B90E5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00220-31B5-F86B-C611-72F09B1F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FFFFFF"/>
                </a:solidFill>
              </a:rPr>
              <a:t>Concatenating Strings and Characters Cont’d...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786DD7D1-E01C-464B-945C-F6E88018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A27E2-41EF-32B1-8055-6E954402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04" y="1114868"/>
            <a:ext cx="2323067" cy="4628265"/>
          </a:xfrm>
          <a:prstGeom prst="rect">
            <a:avLst/>
          </a:prstGeom>
        </p:spPr>
      </p:pic>
      <p:sp>
        <p:nvSpPr>
          <p:cNvPr id="25" name="Rectangle 16">
            <a:extLst>
              <a:ext uri="{FF2B5EF4-FFF2-40B4-BE49-F238E27FC236}">
                <a16:creationId xmlns:a16="http://schemas.microsoft.com/office/drawing/2014/main" id="{F80E4150-F3C6-4470-AF85-36BFD3E3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C1FE71F-1461-B65F-8109-ED576C49C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3"/>
            <a:ext cx="6340085" cy="39571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Multiline strings concatenation.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0BE0F-BBD6-DC8F-F0AF-BB978187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826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C658-4113-D4B6-8722-73651CA1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057275"/>
          </a:xfrm>
        </p:spPr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C347-6D38-ED53-1067-672DAC3E5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3550"/>
            <a:ext cx="10353762" cy="4514850"/>
          </a:xfrm>
        </p:spPr>
        <p:txBody>
          <a:bodyPr>
            <a:normAutofit/>
          </a:bodyPr>
          <a:lstStyle/>
          <a:p>
            <a:r>
              <a:rPr lang="en-US" i="1" dirty="0"/>
              <a:t>String interpolation</a:t>
            </a:r>
            <a:r>
              <a:rPr lang="en-US" dirty="0"/>
              <a:t> is a way to construct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value from a mix of constants, variables, literals, and expressions by including their values inside a string literal.</a:t>
            </a:r>
          </a:p>
          <a:p>
            <a:r>
              <a:rPr lang="en-US" dirty="0"/>
              <a:t>Each item that you insert into the string literal is wrapped in a pair of parentheses, prefixed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backslash (\).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expressions you write inside parentheses within an interpolated string can’t contain an unescaped backslash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(\),</a:t>
            </a:r>
            <a:r>
              <a:rPr lang="en-US" dirty="0"/>
              <a:t> a carriage return, or a line feed. However, they can contain other string literals.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0C150-98BB-4A07-AEA5-BDA4E2CE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62" y="3639911"/>
            <a:ext cx="8353425" cy="10287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0F15-2BC6-35E9-99FB-19F9E762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44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4D88-B2D8-00B7-3B51-3B342B37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B32A-24AC-FF2F-CECD-2FB690F5B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Unicode</a:t>
            </a:r>
            <a:r>
              <a:rPr lang="en-US" dirty="0"/>
              <a:t> is an international standard for encoding, representing, and processing text in different writing systems.</a:t>
            </a:r>
          </a:p>
          <a:p>
            <a:r>
              <a:rPr lang="en-US" dirty="0"/>
              <a:t>Swift’s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dirty="0"/>
              <a:t> types are fully Unicode-compliant.</a:t>
            </a:r>
          </a:p>
          <a:p>
            <a:r>
              <a:rPr lang="en-US" dirty="0"/>
              <a:t>Swift’s native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type is built from </a:t>
            </a:r>
            <a:r>
              <a:rPr lang="en-US" i="1" dirty="0"/>
              <a:t>Unicode scalar values</a:t>
            </a:r>
            <a:r>
              <a:rPr lang="en-US" dirty="0"/>
              <a:t>. A Unicode scalar value is a unique 21-bit number for a character or modifier.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U+0061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LATIN SMALL LETTER A ("a")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U+1F425 </a:t>
            </a:r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FRONT-FACING BABY CHICK ("🐥")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689A1-608E-365F-AD73-86C06236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6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4D88-B2D8-00B7-3B51-3B342B37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B32A-24AC-FF2F-CECD-2FB690F5B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Extended grapheme clusters are a flexible way to represent many complex script characters as a single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dirty="0">
                <a:cs typeface="Courier New" panose="02070309020205020404" pitchFamily="49" charset="0"/>
              </a:rPr>
              <a:t>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689A1-608E-365F-AD73-86C06236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5E5997-7212-AA99-D622-F65ED2B10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76" y="2990789"/>
            <a:ext cx="5715798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5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CDAF-0FBE-D7B7-6F26-A8F61E26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50FE-166A-4C94-3553-37B7A7D4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property of the string.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DD4CE-6A0C-2BBE-DC80-23E6629D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05DDD-743A-6774-846C-B9B2B3D90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487" y="2698164"/>
            <a:ext cx="502037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67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094E213D-3FA7-4D59-80B5-015897DC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DB0B9-FB15-9C39-54FA-3AE5ECA1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Accessing and Modifying a String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0D63BE23-20C0-4F37-860E-0892A4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165AD8-1D50-42E7-949A-B4A06A56C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65" y="2309158"/>
            <a:ext cx="4953843" cy="2565742"/>
          </a:xfrm>
          <a:prstGeom prst="rect">
            <a:avLst/>
          </a:prstGeom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D49AB149-D0D3-42EA-8B4C-F39E213A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C37C-4E47-4BF4-25A4-B075C7B05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2096064"/>
            <a:ext cx="4832465" cy="396212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FFFFFF"/>
                </a:solidFill>
              </a:rPr>
              <a:t>Each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FFFFFF"/>
                </a:solidFill>
              </a:rPr>
              <a:t> value has an associated </a:t>
            </a:r>
            <a:r>
              <a:rPr lang="en-US" sz="1600" i="1" dirty="0">
                <a:solidFill>
                  <a:srgbClr val="FFFFFF"/>
                </a:solidFill>
              </a:rPr>
              <a:t>index</a:t>
            </a:r>
            <a:r>
              <a:rPr lang="en-US" sz="1600" dirty="0">
                <a:solidFill>
                  <a:srgbClr val="FFFFFF"/>
                </a:solidFill>
              </a:rPr>
              <a:t> type,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String.Index</a:t>
            </a:r>
            <a:r>
              <a:rPr lang="en-US" sz="1600" dirty="0">
                <a:solidFill>
                  <a:srgbClr val="FFFFFF"/>
                </a:solidFill>
              </a:rPr>
              <a:t>, which corresponds to the position of each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1600" dirty="0">
                <a:solidFill>
                  <a:srgbClr val="FFFFFF"/>
                </a:solidFill>
              </a:rPr>
              <a:t> in the string.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FFFFFF"/>
                </a:solidFill>
                <a:highlight>
                  <a:srgbClr val="FF0000"/>
                </a:highlight>
              </a:rPr>
              <a:t>Swift strings are not indexed by integer values.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FFFFFF"/>
                </a:solidFill>
              </a:rPr>
              <a:t>Use the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solidFill>
                  <a:srgbClr val="FFFFFF"/>
                </a:solidFill>
              </a:rPr>
              <a:t> property to access the position of the first Character of a String. The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solidFill>
                  <a:srgbClr val="FFFFFF"/>
                </a:solidFill>
              </a:rPr>
              <a:t> property is the position after the last character in a String.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FFFFFF"/>
                </a:solidFill>
              </a:rPr>
              <a:t>You access the indices before and after a given index using the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index(before:) </a:t>
            </a:r>
            <a:r>
              <a:rPr lang="en-US" sz="1600" dirty="0">
                <a:solidFill>
                  <a:srgbClr val="FFFFFF"/>
                </a:solidFill>
              </a:rPr>
              <a:t>and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index(after:) </a:t>
            </a:r>
            <a:r>
              <a:rPr lang="en-US" sz="1600" dirty="0">
                <a:solidFill>
                  <a:srgbClr val="FFFFFF"/>
                </a:solidFill>
              </a:rPr>
              <a:t>methods of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FFFFFF"/>
                </a:solidFill>
              </a:rPr>
              <a:t>To access an index farther away from the given index, you can use the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index(_: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offsetBy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9767A-793A-4E43-CEF9-AEDE030F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37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CD8E1-9BEC-42C8-B55A-C39B351C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Table of contents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A559-9134-433A-8D6E-93FCE7D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String Literals</a:t>
            </a:r>
          </a:p>
          <a:p>
            <a:r>
              <a:rPr lang="en-US" sz="1600" dirty="0"/>
              <a:t>Initializing an Empty String</a:t>
            </a:r>
          </a:p>
          <a:p>
            <a:r>
              <a:rPr lang="en-US" sz="1600" dirty="0"/>
              <a:t>String Mutability</a:t>
            </a:r>
          </a:p>
          <a:p>
            <a:r>
              <a:rPr lang="en-US" sz="1600" dirty="0"/>
              <a:t>Strings Are Value Types</a:t>
            </a:r>
          </a:p>
          <a:p>
            <a:pPr lvl="1"/>
            <a:r>
              <a:rPr lang="en-US" sz="1400" dirty="0"/>
              <a:t>Working with Characters</a:t>
            </a:r>
          </a:p>
          <a:p>
            <a:r>
              <a:rPr lang="en-US" sz="1600" dirty="0"/>
              <a:t>Concatenating Strings and Characters</a:t>
            </a:r>
          </a:p>
          <a:p>
            <a:r>
              <a:rPr lang="en-US" sz="1600" dirty="0"/>
              <a:t>String Interpolation</a:t>
            </a:r>
          </a:p>
          <a:p>
            <a:r>
              <a:rPr lang="en-US" sz="1600" dirty="0"/>
              <a:t>Unicode</a:t>
            </a:r>
          </a:p>
          <a:p>
            <a:r>
              <a:rPr lang="en-US" sz="1600" dirty="0"/>
              <a:t>Counting Characters</a:t>
            </a:r>
          </a:p>
          <a:p>
            <a:r>
              <a:rPr lang="en-US" sz="1600" dirty="0"/>
              <a:t>Accessing and Modifying a String</a:t>
            </a:r>
          </a:p>
          <a:p>
            <a:r>
              <a:rPr lang="en-US" sz="1600" dirty="0"/>
              <a:t>Substrings</a:t>
            </a:r>
          </a:p>
          <a:p>
            <a:r>
              <a:rPr lang="en-US" sz="1600" dirty="0"/>
              <a:t>Comparing Strings</a:t>
            </a:r>
          </a:p>
          <a:p>
            <a:r>
              <a:rPr lang="en-US" sz="16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01A73-D040-AB99-21D4-5AA36FA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7343-F10A-4342-BB74-5E11931F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0075"/>
            <a:ext cx="10353761" cy="1326321"/>
          </a:xfrm>
        </p:spPr>
        <p:txBody>
          <a:bodyPr/>
          <a:lstStyle/>
          <a:p>
            <a:r>
              <a:rPr lang="en-US" dirty="0"/>
              <a:t>Accessing and Modifying a String Cont’d...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547CE4-33F2-4216-AB06-0C1174231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26395"/>
            <a:ext cx="10353762" cy="4331529"/>
          </a:xfrm>
        </p:spPr>
        <p:txBody>
          <a:bodyPr>
            <a:normAutofit fontScale="92500"/>
          </a:bodyPr>
          <a:lstStyle/>
          <a:p>
            <a:r>
              <a:rPr lang="en-US" dirty="0"/>
              <a:t>Attempting to access an index outside of a string’s range or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dirty="0"/>
              <a:t> at an index outside of a string’s range will trigger a runtime error.</a:t>
            </a:r>
          </a:p>
          <a:p>
            <a:r>
              <a:rPr lang="en-US" dirty="0"/>
              <a:t>Use the indices property to access all of the indices of individual characters in a string.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possible to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dirty="0"/>
              <a:t> properties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index(before:), index(after:),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index(_: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:) </a:t>
            </a:r>
            <a:r>
              <a:rPr lang="en-US" dirty="0"/>
              <a:t>methods on any type that conforms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dirty="0"/>
              <a:t> protocol.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String, Array, Dictionary, Set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343179-B7EB-4DA0-AB63-2923D2CA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212" y="3247610"/>
            <a:ext cx="5876925" cy="13144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1CF51-BCFF-5EAA-B68C-A4E3366A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80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76B4-C8F7-2193-1720-0C7BE5EA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and Modifying a String Cont’d...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F855-EF96-FC8A-5908-EB038A735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855279"/>
          </a:xfrm>
        </p:spPr>
        <p:txBody>
          <a:bodyPr>
            <a:normAutofit/>
          </a:bodyPr>
          <a:lstStyle/>
          <a:p>
            <a:r>
              <a:rPr lang="en-US" dirty="0"/>
              <a:t>To insert a single character into a string at a specified index, use </a:t>
            </a: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insert(_:at:) </a:t>
            </a:r>
            <a:r>
              <a:rPr lang="en-US" dirty="0"/>
              <a:t>method, and to insert the contents of another string at a specified index,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insert(contentsOf:at:) </a:t>
            </a:r>
            <a:r>
              <a:rPr lang="en-US" dirty="0"/>
              <a:t>method.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41E05-DD8D-71F8-D036-42AD019E3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876" y="4017915"/>
            <a:ext cx="2524477" cy="200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92489D-0435-49AF-8B1B-97122D9A9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412" y="3262242"/>
            <a:ext cx="9534525" cy="1939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47963-9210-0DA3-9987-B7D76A62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5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C264-9553-4A24-875E-3D9E42BF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and Modifying a String Cont’d...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FC98-2406-42D2-B2FC-0536BA82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To remove a single character from a string at a specified index,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remove(at:) </a:t>
            </a:r>
            <a:r>
              <a:rPr lang="en-US" dirty="0"/>
              <a:t>method, and to remove a substring at a specified range,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removeSubrange(_:) </a:t>
            </a:r>
            <a:r>
              <a:rPr lang="en-US" dirty="0">
                <a:cs typeface="Courier New" panose="02070309020205020404" pitchFamily="49" charset="0"/>
              </a:rPr>
              <a:t>method.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insert(_:at:), insert(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contentsOf:at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:), remove(at:), </a:t>
            </a:r>
            <a:r>
              <a:rPr lang="en-US" dirty="0">
                <a:cs typeface="Courier New" panose="02070309020205020404" pitchFamily="49" charset="0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removeSubrange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(_:)</a:t>
            </a:r>
            <a:r>
              <a:rPr lang="en-US" dirty="0"/>
              <a:t> methods on any type that conforms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RangeReplaceableCollection</a:t>
            </a:r>
            <a:r>
              <a:rPr lang="en-US" dirty="0"/>
              <a:t> protocol.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String, Array, Dictionary, Set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5C373-2DC2-480F-AA29-FF9D6B33E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162" y="2759528"/>
            <a:ext cx="8963025" cy="19335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7FD6A-08D9-488D-E47E-7322FCA6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50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2A32-629D-F963-15A2-B2FC90B0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/>
              <a:t>Substrings</a:t>
            </a:r>
            <a:endParaRPr lang="en-US" dirty="0"/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F53F218C-D376-40A2-8215-DC5A53861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45097-A968-8279-22DD-F0C90E9D1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73" y="1114868"/>
            <a:ext cx="2934329" cy="2233698"/>
          </a:xfrm>
          <a:prstGeom prst="rect">
            <a:avLst/>
          </a:prstGeom>
        </p:spPr>
      </p:pic>
      <p:sp>
        <p:nvSpPr>
          <p:cNvPr id="45" name="Rectangle 13">
            <a:extLst>
              <a:ext uri="{FF2B5EF4-FFF2-40B4-BE49-F238E27FC236}">
                <a16:creationId xmlns:a16="http://schemas.microsoft.com/office/drawing/2014/main" id="{3AE5CF73-3769-4377-8DFC-C1463DDDE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EF793-40E1-4A4E-8EB2-0317487D8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44" y="3658628"/>
            <a:ext cx="3443448" cy="20845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3347-F6F2-F8C7-F7BC-452333C7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3"/>
            <a:ext cx="6340085" cy="3957131"/>
          </a:xfrm>
        </p:spPr>
        <p:txBody>
          <a:bodyPr>
            <a:normAutofit/>
          </a:bodyPr>
          <a:lstStyle/>
          <a:p>
            <a:r>
              <a:rPr lang="en-US" dirty="0"/>
              <a:t>When you get a substring from a string, the result is an instance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dirty="0"/>
              <a:t>, not another string.</a:t>
            </a:r>
          </a:p>
          <a:p>
            <a:r>
              <a:rPr lang="en-US" dirty="0"/>
              <a:t>Substrings in Swift have most of the same methods as strings, which means you can work with substrings the same way you work with strings.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beginning</a:t>
            </a:r>
            <a:r>
              <a:rPr lang="en-US" dirty="0"/>
              <a:t> is a substring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dirty="0"/>
              <a:t>, it reuses the memory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dirty="0"/>
              <a:t> uses.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4E77C-9E2F-929E-2C65-6F5EBACE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45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BBE3-6C17-4890-9DA0-7CA24312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DC9D-5D21-467A-AFF2-104AE6AA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and character equality is checked with the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 to</a:t>
            </a:r>
            <a:r>
              <a:rPr lang="en-US" dirty="0"/>
              <a:t>”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(==) </a:t>
            </a:r>
            <a:r>
              <a:rPr lang="en-US" dirty="0"/>
              <a:t>and the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equal to</a:t>
            </a:r>
            <a:r>
              <a:rPr lang="en-US" dirty="0"/>
              <a:t>”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(!=)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5E3EB-BE53-42AA-A77D-5291014C6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850" y="3069373"/>
            <a:ext cx="6343650" cy="2009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8DD8-6E6B-CF77-6AF7-EFCD1B9E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59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AB76F39C-DC92-43A2-AFAC-DF33A3F0E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1BBE3-6C17-4890-9DA0-7CA24312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1" y="4223657"/>
            <a:ext cx="5021337" cy="1922107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Comparing Strings cont’d…</a:t>
            </a: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2AE2AC-1455-D287-EA44-951B57379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32" y="1036676"/>
            <a:ext cx="5437496" cy="2320310"/>
          </a:xfrm>
          <a:prstGeom prst="rect">
            <a:avLst/>
          </a:prstGeom>
        </p:spPr>
      </p:pic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966758FC-A415-4D42-862A-2C0765FF8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9701A9A-CBD1-48B4-3B0E-65DE97540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1036676"/>
            <a:ext cx="5437499" cy="23203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DC9D-5D21-467A-AFF2-104AE6AA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5" y="4223657"/>
            <a:ext cx="5010691" cy="1922107"/>
          </a:xfrm>
        </p:spPr>
        <p:txBody>
          <a:bodyPr anchor="ctr">
            <a:normAutofit/>
          </a:bodyPr>
          <a:lstStyle/>
          <a:p>
            <a:r>
              <a:rPr lang="en-US" dirty="0"/>
              <a:t>Two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values (or two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dirty="0"/>
              <a:t> values) are considered equal if their extended grapheme clusters are </a:t>
            </a:r>
            <a:r>
              <a:rPr lang="en-US" i="1" dirty="0"/>
              <a:t>canonically equivalent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8DD8-6E6B-CF77-6AF7-EFCD1B9E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4840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51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9956-EFD0-F80B-9B6D-BB7AE540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and Suffix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19BC-CEC8-86D8-895A-332DB83CC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whether a string has a particular string prefix or suffix, call the string’s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hasPrefix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(_:)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hasSuffix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(_:)</a:t>
            </a:r>
            <a:r>
              <a:rPr lang="en-US" dirty="0"/>
              <a:t> methods, both of which take a single argument of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and return a </a:t>
            </a:r>
            <a:r>
              <a:rPr lang="en-US" dirty="0">
                <a:cs typeface="Courier New" panose="02070309020205020404" pitchFamily="49" charset="0"/>
              </a:rPr>
              <a:t>Boolean</a:t>
            </a:r>
            <a:r>
              <a:rPr lang="en-US" dirty="0"/>
              <a:t>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46A47-B40B-56BF-C225-4BFDC7E7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438C14A-C7E7-9CF4-1C01-3C8C71E6F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75" y="3429000"/>
            <a:ext cx="64008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12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15236-5982-714A-B3C9-AE39BAD7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Conclusion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67D8-EEDD-D441-AAE2-0AA52284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 string is a series of characters, such as 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</a:t>
            </a:r>
            <a:r>
              <a:rPr lang="en-US" sz="1800" dirty="0"/>
              <a:t>" or 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albatross</a:t>
            </a:r>
            <a:r>
              <a:rPr lang="en-US" sz="1800" dirty="0"/>
              <a:t>".</a:t>
            </a:r>
          </a:p>
          <a:p>
            <a:r>
              <a:rPr lang="en-US" sz="1800" dirty="0"/>
              <a:t>The syntax for string creation and manipulation is lightweight and readable, with a string literal syntax that’s similar to C. </a:t>
            </a:r>
          </a:p>
          <a:p>
            <a:r>
              <a:rPr lang="en-US" sz="1800" dirty="0"/>
              <a:t>Despite this simplicity of syntax, Swift’s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/>
              <a:t> type is a fast, modern string implementation.</a:t>
            </a:r>
          </a:p>
          <a:p>
            <a:r>
              <a:rPr lang="en-US" sz="1800" dirty="0"/>
              <a:t>Every string is composed of encoding-independent Unicode characters, and provides support for accessing those characters in various Unicode representations.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63635-E41E-00DB-47D3-AE8A375C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91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15236-5982-714A-B3C9-AE39BAD7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Reference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67D8-EEDD-D441-AAE2-0AA52284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 dirty="0">
                <a:hlinkClick r:id="rId2"/>
              </a:rPr>
              <a:t>https://www.swift.org/documentation/#swift-language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EA81A-4907-8E9F-70B6-BB7BE5E0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6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Strings AND Characters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44643 Mobile Computing -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0087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0583-A811-40D6-8BBD-CB3225AD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86F0-DE5B-4FBE-AADD-96612F90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A </a:t>
            </a:r>
            <a:r>
              <a:rPr lang="en-US" sz="1900" i="1" dirty="0"/>
              <a:t>string</a:t>
            </a:r>
            <a:r>
              <a:rPr lang="en-US" sz="1900" dirty="0"/>
              <a:t> is a series of characters, such as "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</a:t>
            </a:r>
            <a:r>
              <a:rPr lang="en-US" sz="1900" dirty="0"/>
              <a:t>" or "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albatross</a:t>
            </a:r>
            <a:r>
              <a:rPr lang="en-US" sz="1900" dirty="0"/>
              <a:t>".</a:t>
            </a:r>
          </a:p>
          <a:p>
            <a:r>
              <a:rPr lang="en-US" sz="1900" dirty="0"/>
              <a:t>Swift strings are represented by the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900" dirty="0"/>
              <a:t> type. The contents of a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900" dirty="0"/>
              <a:t> can be accessed in various ways, including as a collection of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1900" dirty="0"/>
              <a:t> values.</a:t>
            </a:r>
          </a:p>
          <a:p>
            <a:r>
              <a:rPr lang="en-US" sz="1900" dirty="0"/>
              <a:t>The syntax for string creation and manipulation is lightweight and readable.</a:t>
            </a:r>
          </a:p>
          <a:p>
            <a:r>
              <a:rPr lang="en-US" dirty="0">
                <a:cs typeface="Courier New" panose="02070309020205020404" pitchFamily="49" charset="0"/>
              </a:rPr>
              <a:t>A string literal is a sequence of characters surrounded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quotation marks (")</a:t>
            </a:r>
            <a:r>
              <a:rPr lang="en-US" dirty="0"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A44F41-CD30-4C77-872E-943289999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300" y="4588103"/>
            <a:ext cx="5238750" cy="419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3333A-947A-BB09-5670-EFF394C8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8A75-9DED-466F-AC86-FF658FF2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 string Literals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B844-C315-45A7-B3AD-8A559C79B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57400"/>
            <a:ext cx="10353762" cy="3733800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If you need a string that spans several lines, use a multiline string literal—a sequence of characters surrounded by three double quotation marks.</a:t>
            </a:r>
          </a:p>
          <a:p>
            <a:r>
              <a:rPr lang="en-US" dirty="0">
                <a:cs typeface="Courier New" panose="02070309020205020404" pitchFamily="49" charset="0"/>
              </a:rPr>
              <a:t>The string begins on the first line after the opening quotation marks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dirty="0">
                <a:cs typeface="Courier New" panose="02070309020205020404" pitchFamily="49" charset="0"/>
              </a:rPr>
              <a:t>) and ends on the line before the closing quotation marks.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59D000-4813-37FD-B487-A61CC98F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09D2B-1DCD-A1E0-A020-F1FE5BE04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01" y="4124092"/>
            <a:ext cx="5077534" cy="1667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1A7A9D-D0C8-8A5E-651A-8E614B81D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59" y="4457513"/>
            <a:ext cx="3715268" cy="1000265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50EF876-9628-8774-DDD9-445B1E5A59ED}"/>
              </a:ext>
            </a:extLst>
          </p:cNvPr>
          <p:cNvSpPr/>
          <p:nvPr/>
        </p:nvSpPr>
        <p:spPr>
          <a:xfrm>
            <a:off x="8368393" y="3725333"/>
            <a:ext cx="2079474" cy="529059"/>
          </a:xfrm>
          <a:prstGeom prst="wedgeRoundRectCallout">
            <a:avLst>
              <a:gd name="adj1" fmla="val -35987"/>
              <a:gd name="adj2" fmla="val 89394"/>
              <a:gd name="adj3" fmla="val 16667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 line breaks and same output when printed</a:t>
            </a:r>
          </a:p>
        </p:txBody>
      </p:sp>
    </p:spTree>
    <p:extLst>
      <p:ext uri="{BB962C8B-B14F-4D97-AF65-F5344CB8AC3E}">
        <p14:creationId xmlns:p14="http://schemas.microsoft.com/office/powerpoint/2010/main" val="284510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8A75-9DED-466F-AC86-FF658FF2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 dirty="0"/>
              <a:t>Multiline string Literals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AC84E647-551E-4F79-AA8B-3EABCF228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E34958-C68B-339B-D30F-E6A75F80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6" y="3717273"/>
            <a:ext cx="3217333" cy="204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FF30A-C18B-A859-F4D4-9B39A3970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1522"/>
            <a:ext cx="4636007" cy="204322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B844-C315-45A7-B3AD-8A559C79B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942786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If you want to use line breaks to make your source code easier to read, but you don’t want the line breaks to be part of the string’s value, write a backslash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>
                <a:cs typeface="Courier New" panose="02070309020205020404" pitchFamily="49" charset="0"/>
              </a:rPr>
              <a:t>) at the end of those lines.</a:t>
            </a:r>
          </a:p>
          <a:p>
            <a:r>
              <a:rPr lang="en-US" dirty="0">
                <a:cs typeface="Courier New" panose="02070309020205020404" pitchFamily="49" charset="0"/>
              </a:rPr>
              <a:t>To make a multiline string literal that begins or ends with a line feed, write a blank line as the first or last line.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59D000-4813-37FD-B487-A61CC98F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8A75-9DED-466F-AC86-FF658FF2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 string Literals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B844-C315-45A7-B3AD-8A559C79B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57400"/>
            <a:ext cx="10353762" cy="3733800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 multiline string can be indented to match the surrounding code. The whitespace before the closing quotation marks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dirty="0">
                <a:cs typeface="Courier New" panose="02070309020205020404" pitchFamily="49" charset="0"/>
              </a:rPr>
              <a:t>) tells Swift what whitespace to ignore before all of the other lines.</a:t>
            </a:r>
          </a:p>
          <a:p>
            <a:r>
              <a:rPr lang="en-US" dirty="0">
                <a:cs typeface="Courier New" panose="02070309020205020404" pitchFamily="49" charset="0"/>
              </a:rPr>
              <a:t>However, if you write whitespace at the beginning of a line in addition to what’s before the closing quotation marks, that whitespace is included.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59D000-4813-37FD-B487-A61CC98F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6356B2-5CAF-8951-21B2-88874B7A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039" y="4199063"/>
            <a:ext cx="5163271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2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A07A-466B-4DD2-5BDE-67BF2F8A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 in String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26F9-F944-0C5C-46A6-09CD5DBC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literals can include the following special characters:</a:t>
            </a:r>
          </a:p>
          <a:p>
            <a:pPr lvl="1"/>
            <a:r>
              <a:rPr lang="en-US" dirty="0"/>
              <a:t>The escaped special characters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r>
              <a:rPr lang="en-US" dirty="0"/>
              <a:t> (null character),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dirty="0"/>
              <a:t> (backslash),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dirty="0"/>
              <a:t> (horizontal tab),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dirty="0"/>
              <a:t> (line feed),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\r</a:t>
            </a:r>
            <a:r>
              <a:rPr lang="en-US" dirty="0"/>
              <a:t> (carriage return),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dirty="0"/>
              <a:t> (double quotation mark)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dirty="0"/>
              <a:t> (single quotation mark).</a:t>
            </a:r>
          </a:p>
          <a:p>
            <a:pPr lvl="1"/>
            <a:r>
              <a:rPr lang="en-US" dirty="0"/>
              <a:t>An arbitrary Unicode scalar value, written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\u{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/>
              <a:t>, where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is a 1–8 digit hexadecimal number.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381D8-8984-DBA5-D230-0D52408A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17A06-B61F-BB4B-3CDE-310E07E93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4373243"/>
            <a:ext cx="6154009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5DB869-0B84-4291-C6B9-BA00FDFB3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936" y="4492321"/>
            <a:ext cx="356284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2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5FA0-6105-7D3F-51BC-0799B8EA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Extended</a:t>
            </a:r>
            <a:r>
              <a:rPr lang="en-US" dirty="0"/>
              <a:t> String Delimiters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1C5F-5859-DED3-F5AC-60B7E973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place a string literal within extended delimiters to include special characters in a string without invoking their effect.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"Line 1\nLine 2"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/>
              <a:t> prints the line feed escape sequence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(\n</a:t>
            </a:r>
            <a:r>
              <a:rPr lang="en-US" dirty="0"/>
              <a:t>) rather than printing the string across two lines.</a:t>
            </a:r>
          </a:p>
          <a:p>
            <a:pPr lvl="1"/>
            <a:r>
              <a:rPr lang="en-US" dirty="0"/>
              <a:t>To break the line, you can use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"Line 1\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nLine 2"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lvl="1"/>
            <a:r>
              <a:rPr lang="en-US" dirty="0"/>
              <a:t>Similarly,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"Line1\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nLine2"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</a:t>
            </a:r>
            <a:r>
              <a:rPr lang="en-US" dirty="0"/>
              <a:t> also breaks the line.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use extended delimiters to include the text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dirty="0">
                <a:cs typeface="Courier New" panose="02070309020205020404" pitchFamily="49" charset="0"/>
              </a:rPr>
              <a:t> in a multiline string, overriding the default behavior that ends the literal.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1C473-0BE0-BAE9-433C-F4BD9B50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CB8FD-B8E5-782D-FE0F-962F18F82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488" y="5641915"/>
            <a:ext cx="357237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7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3391-3D91-42D3-9433-E74E1F65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an Empty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D1AB-7DB9-4304-A2B4-80F29437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an empty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either assign an empty string literal to a variable, or initialize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instance with initializer syntax.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find out whether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value is empty by checking its Boolean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/>
              <a:t> property.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755D3-8BFB-4F69-AA7B-D56257AC4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39" y="3026851"/>
            <a:ext cx="8172450" cy="110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D29275-D20B-4759-88BA-3D2F21841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677" y="5062537"/>
            <a:ext cx="4219575" cy="11858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EB941-0164-1208-27AC-C0F5EB7D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3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1728</TotalTime>
  <Words>1580</Words>
  <Application>Microsoft Macintosh PowerPoint</Application>
  <PresentationFormat>Widescreen</PresentationFormat>
  <Paragraphs>177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Bookman Old Style</vt:lpstr>
      <vt:lpstr>Calibri</vt:lpstr>
      <vt:lpstr>Courier New</vt:lpstr>
      <vt:lpstr>Rockwell</vt:lpstr>
      <vt:lpstr>Damask</vt:lpstr>
      <vt:lpstr>Strings AND Characters  44643 Mobile Computing - iOS</vt:lpstr>
      <vt:lpstr>Table of contents</vt:lpstr>
      <vt:lpstr>Introduction</vt:lpstr>
      <vt:lpstr>Multiline string Literals</vt:lpstr>
      <vt:lpstr>Multiline string Literals</vt:lpstr>
      <vt:lpstr>Multiline string Literals</vt:lpstr>
      <vt:lpstr>Special Characters in String Literals</vt:lpstr>
      <vt:lpstr>Extended String Delimiters</vt:lpstr>
      <vt:lpstr>Initializing an Empty String</vt:lpstr>
      <vt:lpstr>String Mutability</vt:lpstr>
      <vt:lpstr>Strings Are Value Types</vt:lpstr>
      <vt:lpstr>Concatenating Strings and Characters</vt:lpstr>
      <vt:lpstr>Concatenating Strings and Characters Cont’d...</vt:lpstr>
      <vt:lpstr>Concatenating Strings and Characters Cont’d...</vt:lpstr>
      <vt:lpstr>String Interpolation</vt:lpstr>
      <vt:lpstr>Unicode</vt:lpstr>
      <vt:lpstr>Unicode cont’d…</vt:lpstr>
      <vt:lpstr>Counting characters</vt:lpstr>
      <vt:lpstr>Accessing and Modifying a String</vt:lpstr>
      <vt:lpstr>Accessing and Modifying a String Cont’d...</vt:lpstr>
      <vt:lpstr>Accessing and Modifying a String Cont’d...</vt:lpstr>
      <vt:lpstr>Accessing and Modifying a String Cont’d...</vt:lpstr>
      <vt:lpstr>Substrings</vt:lpstr>
      <vt:lpstr>Comparing Strings</vt:lpstr>
      <vt:lpstr>Comparing Strings cont’d…</vt:lpstr>
      <vt:lpstr>Prefix and Suffix Equality</vt:lpstr>
      <vt:lpstr>Conclusion</vt:lpstr>
      <vt:lpstr>Reference</vt:lpstr>
      <vt:lpstr>Strings AND Characters  44643 Mobile Computing - 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- iOS</dc:title>
  <dc:creator>Kotteti,Chandra Mouli Madhav</dc:creator>
  <cp:lastModifiedBy>Kotteti,Chandra Mouli Madhav</cp:lastModifiedBy>
  <cp:revision>155</cp:revision>
  <dcterms:created xsi:type="dcterms:W3CDTF">2022-01-12T15:17:10Z</dcterms:created>
  <dcterms:modified xsi:type="dcterms:W3CDTF">2023-01-24T04:11:52Z</dcterms:modified>
</cp:coreProperties>
</file>