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74" r:id="rId2"/>
    <p:sldId id="257" r:id="rId3"/>
    <p:sldId id="259" r:id="rId4"/>
    <p:sldId id="260" r:id="rId5"/>
    <p:sldId id="258" r:id="rId6"/>
    <p:sldId id="275" r:id="rId7"/>
    <p:sldId id="261" r:id="rId8"/>
    <p:sldId id="262" r:id="rId9"/>
    <p:sldId id="294" r:id="rId10"/>
    <p:sldId id="281" r:id="rId11"/>
    <p:sldId id="264" r:id="rId12"/>
    <p:sldId id="282" r:id="rId13"/>
    <p:sldId id="283" r:id="rId14"/>
    <p:sldId id="284" r:id="rId15"/>
    <p:sldId id="285" r:id="rId16"/>
    <p:sldId id="292" r:id="rId17"/>
    <p:sldId id="290" r:id="rId18"/>
    <p:sldId id="27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3DC43-881F-4FC8-B7AA-3A2F1CEFCCF9}" v="3" dt="2022-10-02T15:40:21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2" autoAdjust="0"/>
    <p:restoredTop sz="94687"/>
  </p:normalViewPr>
  <p:slideViewPr>
    <p:cSldViewPr snapToGrid="0">
      <p:cViewPr varScale="1">
        <p:scale>
          <a:sx n="119" d="100"/>
          <a:sy n="119" d="100"/>
        </p:scale>
        <p:origin x="22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E773DC43-881F-4FC8-B7AA-3A2F1CEFCCF9}"/>
    <pc:docChg chg="undo custSel addSld delSld modSld">
      <pc:chgData name="Kotteti,Chandra Mouli Madhav" userId="bd5ac854-ffbd-4482-a1d6-cf76f779d4d4" providerId="ADAL" clId="{E773DC43-881F-4FC8-B7AA-3A2F1CEFCCF9}" dt="2022-10-02T15:51:45.560" v="304"/>
      <pc:docMkLst>
        <pc:docMk/>
      </pc:docMkLst>
      <pc:sldChg chg="modSp mod">
        <pc:chgData name="Kotteti,Chandra Mouli Madhav" userId="bd5ac854-ffbd-4482-a1d6-cf76f779d4d4" providerId="ADAL" clId="{E773DC43-881F-4FC8-B7AA-3A2F1CEFCCF9}" dt="2022-10-02T15:31:42.668" v="166" actId="20577"/>
        <pc:sldMkLst>
          <pc:docMk/>
          <pc:sldMk cId="2845106500" sldId="258"/>
        </pc:sldMkLst>
        <pc:spChg chg="mod">
          <ac:chgData name="Kotteti,Chandra Mouli Madhav" userId="bd5ac854-ffbd-4482-a1d6-cf76f779d4d4" providerId="ADAL" clId="{E773DC43-881F-4FC8-B7AA-3A2F1CEFCCF9}" dt="2022-10-02T15:31:42.668" v="166" actId="20577"/>
          <ac:spMkLst>
            <pc:docMk/>
            <pc:sldMk cId="2845106500" sldId="258"/>
            <ac:spMk id="4" creationId="{32CE61EB-7EFE-0741-9ED6-919F957FEFA1}"/>
          </ac:spMkLst>
        </pc:spChg>
        <pc:picChg chg="mod">
          <ac:chgData name="Kotteti,Chandra Mouli Madhav" userId="bd5ac854-ffbd-4482-a1d6-cf76f779d4d4" providerId="ADAL" clId="{E773DC43-881F-4FC8-B7AA-3A2F1CEFCCF9}" dt="2022-10-02T15:29:07.754" v="3" actId="1076"/>
          <ac:picMkLst>
            <pc:docMk/>
            <pc:sldMk cId="2845106500" sldId="258"/>
            <ac:picMk id="5" creationId="{AC2F8BDF-F7B2-B848-B299-EF04BAE4D38A}"/>
          </ac:picMkLst>
        </pc:picChg>
        <pc:picChg chg="mod">
          <ac:chgData name="Kotteti,Chandra Mouli Madhav" userId="bd5ac854-ffbd-4482-a1d6-cf76f779d4d4" providerId="ADAL" clId="{E773DC43-881F-4FC8-B7AA-3A2F1CEFCCF9}" dt="2022-10-02T15:31:23.832" v="159" actId="1076"/>
          <ac:picMkLst>
            <pc:docMk/>
            <pc:sldMk cId="2845106500" sldId="258"/>
            <ac:picMk id="9" creationId="{9BA0EED8-9985-9E4C-8DF5-A4C9C12C431D}"/>
          </ac:picMkLst>
        </pc:picChg>
      </pc:sldChg>
      <pc:sldChg chg="modSp mod">
        <pc:chgData name="Kotteti,Chandra Mouli Madhav" userId="bd5ac854-ffbd-4482-a1d6-cf76f779d4d4" providerId="ADAL" clId="{E773DC43-881F-4FC8-B7AA-3A2F1CEFCCF9}" dt="2022-10-02T15:31:05.027" v="157" actId="20577"/>
        <pc:sldMkLst>
          <pc:docMk/>
          <pc:sldMk cId="704143366" sldId="260"/>
        </pc:sldMkLst>
        <pc:spChg chg="mod">
          <ac:chgData name="Kotteti,Chandra Mouli Madhav" userId="bd5ac854-ffbd-4482-a1d6-cf76f779d4d4" providerId="ADAL" clId="{E773DC43-881F-4FC8-B7AA-3A2F1CEFCCF9}" dt="2022-10-02T15:31:05.027" v="157" actId="20577"/>
          <ac:spMkLst>
            <pc:docMk/>
            <pc:sldMk cId="704143366" sldId="260"/>
            <ac:spMk id="4" creationId="{C37F1B69-8331-F941-ADA0-BC858EF2F5F6}"/>
          </ac:spMkLst>
        </pc:spChg>
      </pc:sldChg>
      <pc:sldChg chg="modSp mod">
        <pc:chgData name="Kotteti,Chandra Mouli Madhav" userId="bd5ac854-ffbd-4482-a1d6-cf76f779d4d4" providerId="ADAL" clId="{E773DC43-881F-4FC8-B7AA-3A2F1CEFCCF9}" dt="2022-10-02T15:34:54.924" v="200" actId="20577"/>
        <pc:sldMkLst>
          <pc:docMk/>
          <pc:sldMk cId="2213369752" sldId="262"/>
        </pc:sldMkLst>
        <pc:spChg chg="mod">
          <ac:chgData name="Kotteti,Chandra Mouli Madhav" userId="bd5ac854-ffbd-4482-a1d6-cf76f779d4d4" providerId="ADAL" clId="{E773DC43-881F-4FC8-B7AA-3A2F1CEFCCF9}" dt="2022-10-02T15:34:54.924" v="200" actId="20577"/>
          <ac:spMkLst>
            <pc:docMk/>
            <pc:sldMk cId="2213369752" sldId="262"/>
            <ac:spMk id="3" creationId="{4AA174F7-4E0F-C04B-97C7-D9923E334C0D}"/>
          </ac:spMkLst>
        </pc:spChg>
      </pc:sldChg>
      <pc:sldChg chg="del">
        <pc:chgData name="Kotteti,Chandra Mouli Madhav" userId="bd5ac854-ffbd-4482-a1d6-cf76f779d4d4" providerId="ADAL" clId="{E773DC43-881F-4FC8-B7AA-3A2F1CEFCCF9}" dt="2022-10-02T15:42:40.807" v="291" actId="47"/>
        <pc:sldMkLst>
          <pc:docMk/>
          <pc:sldMk cId="294607293" sldId="263"/>
        </pc:sldMkLst>
      </pc:sldChg>
      <pc:sldChg chg="modSp mod">
        <pc:chgData name="Kotteti,Chandra Mouli Madhav" userId="bd5ac854-ffbd-4482-a1d6-cf76f779d4d4" providerId="ADAL" clId="{E773DC43-881F-4FC8-B7AA-3A2F1CEFCCF9}" dt="2022-10-02T15:43:34.236" v="296" actId="6549"/>
        <pc:sldMkLst>
          <pc:docMk/>
          <pc:sldMk cId="547761375" sldId="264"/>
        </pc:sldMkLst>
        <pc:spChg chg="mod">
          <ac:chgData name="Kotteti,Chandra Mouli Madhav" userId="bd5ac854-ffbd-4482-a1d6-cf76f779d4d4" providerId="ADAL" clId="{E773DC43-881F-4FC8-B7AA-3A2F1CEFCCF9}" dt="2022-10-02T15:43:34.236" v="296" actId="6549"/>
          <ac:spMkLst>
            <pc:docMk/>
            <pc:sldMk cId="547761375" sldId="264"/>
            <ac:spMk id="4" creationId="{96E778E1-B6D8-3E4C-A82C-8A1CB4C47A81}"/>
          </ac:spMkLst>
        </pc:spChg>
      </pc:sldChg>
      <pc:sldChg chg="modSp mod">
        <pc:chgData name="Kotteti,Chandra Mouli Madhav" userId="bd5ac854-ffbd-4482-a1d6-cf76f779d4d4" providerId="ADAL" clId="{E773DC43-881F-4FC8-B7AA-3A2F1CEFCCF9}" dt="2022-10-02T15:33:45.133" v="181" actId="207"/>
        <pc:sldMkLst>
          <pc:docMk/>
          <pc:sldMk cId="149263631" sldId="275"/>
        </pc:sldMkLst>
        <pc:spChg chg="mod">
          <ac:chgData name="Kotteti,Chandra Mouli Madhav" userId="bd5ac854-ffbd-4482-a1d6-cf76f779d4d4" providerId="ADAL" clId="{E773DC43-881F-4FC8-B7AA-3A2F1CEFCCF9}" dt="2022-10-02T15:33:45.133" v="181" actId="207"/>
          <ac:spMkLst>
            <pc:docMk/>
            <pc:sldMk cId="149263631" sldId="275"/>
            <ac:spMk id="4" creationId="{73E1F2DF-EAFA-AC41-8B2B-CEDF824D080C}"/>
          </ac:spMkLst>
        </pc:spChg>
      </pc:sldChg>
      <pc:sldChg chg="modSp mod">
        <pc:chgData name="Kotteti,Chandra Mouli Madhav" userId="bd5ac854-ffbd-4482-a1d6-cf76f779d4d4" providerId="ADAL" clId="{E773DC43-881F-4FC8-B7AA-3A2F1CEFCCF9}" dt="2022-10-02T15:43:16.453" v="293" actId="207"/>
        <pc:sldMkLst>
          <pc:docMk/>
          <pc:sldMk cId="3137143538" sldId="281"/>
        </pc:sldMkLst>
        <pc:spChg chg="mod">
          <ac:chgData name="Kotteti,Chandra Mouli Madhav" userId="bd5ac854-ffbd-4482-a1d6-cf76f779d4d4" providerId="ADAL" clId="{E773DC43-881F-4FC8-B7AA-3A2F1CEFCCF9}" dt="2022-10-02T15:43:16.453" v="293" actId="207"/>
          <ac:spMkLst>
            <pc:docMk/>
            <pc:sldMk cId="3137143538" sldId="281"/>
            <ac:spMk id="3" creationId="{24CD6C09-BBAD-3543-A384-55031C08A928}"/>
          </ac:spMkLst>
        </pc:spChg>
      </pc:sldChg>
      <pc:sldChg chg="modSp mod">
        <pc:chgData name="Kotteti,Chandra Mouli Madhav" userId="bd5ac854-ffbd-4482-a1d6-cf76f779d4d4" providerId="ADAL" clId="{E773DC43-881F-4FC8-B7AA-3A2F1CEFCCF9}" dt="2022-10-02T15:47:15.832" v="297" actId="1076"/>
        <pc:sldMkLst>
          <pc:docMk/>
          <pc:sldMk cId="4249476219" sldId="284"/>
        </pc:sldMkLst>
        <pc:picChg chg="mod">
          <ac:chgData name="Kotteti,Chandra Mouli Madhav" userId="bd5ac854-ffbd-4482-a1d6-cf76f779d4d4" providerId="ADAL" clId="{E773DC43-881F-4FC8-B7AA-3A2F1CEFCCF9}" dt="2022-10-02T15:47:15.832" v="297" actId="1076"/>
          <ac:picMkLst>
            <pc:docMk/>
            <pc:sldMk cId="4249476219" sldId="284"/>
            <ac:picMk id="6" creationId="{33C44F72-6179-844E-99B9-52DFD845CC99}"/>
          </ac:picMkLst>
        </pc:picChg>
      </pc:sldChg>
      <pc:sldChg chg="modSp mod">
        <pc:chgData name="Kotteti,Chandra Mouli Madhav" userId="bd5ac854-ffbd-4482-a1d6-cf76f779d4d4" providerId="ADAL" clId="{E773DC43-881F-4FC8-B7AA-3A2F1CEFCCF9}" dt="2022-10-02T15:51:45.560" v="304"/>
        <pc:sldMkLst>
          <pc:docMk/>
          <pc:sldMk cId="3107509074" sldId="290"/>
        </pc:sldMkLst>
        <pc:spChg chg="mod">
          <ac:chgData name="Kotteti,Chandra Mouli Madhav" userId="bd5ac854-ffbd-4482-a1d6-cf76f779d4d4" providerId="ADAL" clId="{E773DC43-881F-4FC8-B7AA-3A2F1CEFCCF9}" dt="2022-10-02T15:51:45.560" v="304"/>
          <ac:spMkLst>
            <pc:docMk/>
            <pc:sldMk cId="3107509074" sldId="290"/>
            <ac:spMk id="9" creationId="{3FC8EB64-9511-B548-8C36-3E383F6617F5}"/>
          </ac:spMkLst>
        </pc:spChg>
      </pc:sldChg>
      <pc:sldChg chg="modSp mod">
        <pc:chgData name="Kotteti,Chandra Mouli Madhav" userId="bd5ac854-ffbd-4482-a1d6-cf76f779d4d4" providerId="ADAL" clId="{E773DC43-881F-4FC8-B7AA-3A2F1CEFCCF9}" dt="2022-10-02T15:49:04.041" v="299" actId="12385"/>
        <pc:sldMkLst>
          <pc:docMk/>
          <pc:sldMk cId="799632781" sldId="292"/>
        </pc:sldMkLst>
        <pc:graphicFrameChg chg="modGraphic">
          <ac:chgData name="Kotteti,Chandra Mouli Madhav" userId="bd5ac854-ffbd-4482-a1d6-cf76f779d4d4" providerId="ADAL" clId="{E773DC43-881F-4FC8-B7AA-3A2F1CEFCCF9}" dt="2022-10-02T15:49:04.041" v="299" actId="12385"/>
          <ac:graphicFrameMkLst>
            <pc:docMk/>
            <pc:sldMk cId="799632781" sldId="292"/>
            <ac:graphicFrameMk id="14" creationId="{B5149FCC-8C0A-2745-85DF-6F592DEF49DF}"/>
          </ac:graphicFrameMkLst>
        </pc:graphicFrameChg>
      </pc:sldChg>
      <pc:sldChg chg="addSp delSp modSp new mod">
        <pc:chgData name="Kotteti,Chandra Mouli Madhav" userId="bd5ac854-ffbd-4482-a1d6-cf76f779d4d4" providerId="ADAL" clId="{E773DC43-881F-4FC8-B7AA-3A2F1CEFCCF9}" dt="2022-10-02T15:41:19.123" v="290" actId="12385"/>
        <pc:sldMkLst>
          <pc:docMk/>
          <pc:sldMk cId="3373782558" sldId="294"/>
        </pc:sldMkLst>
        <pc:spChg chg="mod">
          <ac:chgData name="Kotteti,Chandra Mouli Madhav" userId="bd5ac854-ffbd-4482-a1d6-cf76f779d4d4" providerId="ADAL" clId="{E773DC43-881F-4FC8-B7AA-3A2F1CEFCCF9}" dt="2022-10-02T15:35:31.971" v="208" actId="20577"/>
          <ac:spMkLst>
            <pc:docMk/>
            <pc:sldMk cId="3373782558" sldId="294"/>
            <ac:spMk id="2" creationId="{6A18234F-21B2-C8E7-5A15-B8418632379F}"/>
          </ac:spMkLst>
        </pc:spChg>
        <pc:spChg chg="del">
          <ac:chgData name="Kotteti,Chandra Mouli Madhav" userId="bd5ac854-ffbd-4482-a1d6-cf76f779d4d4" providerId="ADAL" clId="{E773DC43-881F-4FC8-B7AA-3A2F1CEFCCF9}" dt="2022-10-02T15:35:44.918" v="209" actId="3680"/>
          <ac:spMkLst>
            <pc:docMk/>
            <pc:sldMk cId="3373782558" sldId="294"/>
            <ac:spMk id="3" creationId="{6F1181A3-5FCE-BD5C-CFC1-F37C1B8FB076}"/>
          </ac:spMkLst>
        </pc:spChg>
        <pc:graphicFrameChg chg="add mod ord modGraphic">
          <ac:chgData name="Kotteti,Chandra Mouli Madhav" userId="bd5ac854-ffbd-4482-a1d6-cf76f779d4d4" providerId="ADAL" clId="{E773DC43-881F-4FC8-B7AA-3A2F1CEFCCF9}" dt="2022-10-02T15:41:19.123" v="290" actId="12385"/>
          <ac:graphicFrameMkLst>
            <pc:docMk/>
            <pc:sldMk cId="3373782558" sldId="294"/>
            <ac:graphicFrameMk id="5" creationId="{6BD6A0E1-B0B9-8901-A6F4-3F15B07C8514}"/>
          </ac:graphicFrameMkLst>
        </pc:graphicFrameChg>
        <pc:picChg chg="add del mod">
          <ac:chgData name="Kotteti,Chandra Mouli Madhav" userId="bd5ac854-ffbd-4482-a1d6-cf76f779d4d4" providerId="ADAL" clId="{E773DC43-881F-4FC8-B7AA-3A2F1CEFCCF9}" dt="2022-10-02T15:36:42.537" v="252" actId="478"/>
          <ac:picMkLst>
            <pc:docMk/>
            <pc:sldMk cId="3373782558" sldId="294"/>
            <ac:picMk id="6" creationId="{357E294B-7C21-82CE-B2EF-CEE7B135BF90}"/>
          </ac:picMkLst>
        </pc:picChg>
        <pc:picChg chg="add mod">
          <ac:chgData name="Kotteti,Chandra Mouli Madhav" userId="bd5ac854-ffbd-4482-a1d6-cf76f779d4d4" providerId="ADAL" clId="{E773DC43-881F-4FC8-B7AA-3A2F1CEFCCF9}" dt="2022-10-02T15:40:36.858" v="288" actId="14100"/>
          <ac:picMkLst>
            <pc:docMk/>
            <pc:sldMk cId="3373782558" sldId="294"/>
            <ac:picMk id="8" creationId="{7FF578CC-C813-FF88-9C71-BA6B920EE4DF}"/>
          </ac:picMkLst>
        </pc:picChg>
        <pc:picChg chg="add mod">
          <ac:chgData name="Kotteti,Chandra Mouli Madhav" userId="bd5ac854-ffbd-4482-a1d6-cf76f779d4d4" providerId="ADAL" clId="{E773DC43-881F-4FC8-B7AA-3A2F1CEFCCF9}" dt="2022-10-02T15:40:39.912" v="289" actId="14100"/>
          <ac:picMkLst>
            <pc:docMk/>
            <pc:sldMk cId="3373782558" sldId="294"/>
            <ac:picMk id="9" creationId="{14A91CF6-CE32-C50D-7DB5-E229949997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112EC-CA51-4197-B7D8-0E2B99691011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3036-3FF9-44B3-9FCB-83C2E630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semantics of struct means that the </a:t>
            </a:r>
            <a:r>
              <a:rPr lang="en-US" dirty="0" err="1"/>
              <a:t>terrorTown</a:t>
            </a:r>
            <a:r>
              <a:rPr lang="en-US" dirty="0"/>
              <a:t> instance will not be the same as the town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Value types are always copied when you pass them around in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3036-3FF9-44B3-9FCB-83C2E6308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9B15-AA11-4ADF-9C0D-BC044151D802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7DA6-7089-47D4-9FD8-2D58166DBB4C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FCC1-B3EC-4030-BB1B-D2D1D86FA05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764E-47A6-42D3-B4D0-B7BDBD3DDFB6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0806-5408-4799-A315-CAAD97853DD7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975A-E2AC-4C46-ABCA-591F6931E302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C163-9DB6-4373-B9D8-63D3DEFDE53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8AF-04D7-42D5-BCCF-8131923F1200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3F6-6A4B-4126-B28D-7276B26B54B1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DBE6-A471-4C01-A8B4-98B47C3CAC9D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C64A-FDBA-49A3-9A97-DB454D2D3734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93CF-12F5-4453-B5AA-685C7C3F89E9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0A0-173B-411C-8A80-25C2F2C0415B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C4AD-7EB4-4138-A6DC-6D3D206B1664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8570-42E8-43FE-B489-229A0021BAD8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3C32-3BCB-4561-88F8-48F5615F35E8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82FA-1A66-4005-BE51-BEE52BD643A5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4CE7-1156-43BE-8CE7-8AB9391B4F3C}" type="datetime1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Structs and classes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926-68D8-DC46-A8E7-AE3D0F9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6C09-BBAD-3543-A384-55031C08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a</a:t>
            </a:r>
            <a:r>
              <a:rPr lang="en-US" dirty="0"/>
              <a:t> relationship in which one class,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en-US" dirty="0"/>
              <a:t>, is defined in terms of another,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subclass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inherits</a:t>
            </a:r>
            <a:r>
              <a:rPr lang="en-US" dirty="0"/>
              <a:t> the properties and methods of its superclass.</a:t>
            </a:r>
          </a:p>
          <a:p>
            <a:r>
              <a:rPr lang="en-US" i="1" dirty="0">
                <a:solidFill>
                  <a:srgbClr val="FFC000"/>
                </a:solidFill>
              </a:rPr>
              <a:t>Structs do not have inheritance.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2D913-855D-B89F-79FF-13C722A1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4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1A00-9BDB-D84E-893E-8BD1F21D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3884115" cy="15302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Inheritance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0AD9B9-339C-224F-91C1-757839B2C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980193"/>
            <a:ext cx="5437492" cy="243327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D8DE89F-896E-7F05-FB17-5924B089C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06440"/>
            <a:ext cx="5437499" cy="17807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78E1-B6D8-3E4C-A82C-8A1CB4C4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11" y="4615542"/>
            <a:ext cx="6469645" cy="1530221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900" dirty="0"/>
              <a:t>A Zombie subclass.</a:t>
            </a:r>
          </a:p>
          <a:p>
            <a:pPr>
              <a:lnSpc>
                <a:spcPct val="110000"/>
              </a:lnSpc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super.terrorizeTown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sz="900" dirty="0">
                <a:cs typeface="Courier New" panose="02070309020205020404" pitchFamily="49" charset="0"/>
              </a:rPr>
              <a:t>Used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super </a:t>
            </a:r>
            <a:r>
              <a:rPr lang="en-US" sz="900" dirty="0">
                <a:cs typeface="Courier New" panose="02070309020205020404" pitchFamily="49" charset="0"/>
              </a:rPr>
              <a:t>to call Monster class’s implementation of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terrorizeTown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10000"/>
              </a:lnSpc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sz="900" dirty="0">
                <a:cs typeface="Courier New" panose="02070309020205020404" pitchFamily="49" charset="0"/>
              </a:rPr>
              <a:t>is invoked to borrow or override functionality from a superclass.</a:t>
            </a:r>
          </a:p>
          <a:p>
            <a:pPr>
              <a:lnSpc>
                <a:spcPct val="110000"/>
              </a:lnSpc>
            </a:pPr>
            <a:r>
              <a:rPr lang="en-US" sz="900" dirty="0"/>
              <a:t>Question: Why optional chaining, why not optional binding?</a:t>
            </a:r>
          </a:p>
          <a:p>
            <a:pPr>
              <a:lnSpc>
                <a:spcPct val="110000"/>
              </a:lnSpc>
            </a:pPr>
            <a:r>
              <a:rPr lang="en-US" sz="900" dirty="0"/>
              <a:t>Answer: With optional binding, any changes made on 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terrorTown</a:t>
            </a:r>
            <a:r>
              <a:rPr lang="en-US" sz="900" dirty="0"/>
              <a:t> will not be reflected in the Zombie instance’s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town</a:t>
            </a:r>
            <a:r>
              <a:rPr lang="en-US" sz="900" dirty="0"/>
              <a:t> property.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43A3-BEEF-3CB8-82BC-494FC33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Preventing overriding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A889C95-92A7-4A4C-B497-DB7CD75A4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09" y="643466"/>
            <a:ext cx="7572930" cy="325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>
                <a:cs typeface="Courier New" panose="02070309020205020404" pitchFamily="49" charset="0"/>
              </a:rPr>
              <a:t>All subclasses of Zombie should terrorize their towns in the exact same way.</a:t>
            </a:r>
          </a:p>
          <a:p>
            <a:r>
              <a:rPr lang="en-US" sz="1100">
                <a:cs typeface="Courier New" panose="02070309020205020404" pitchFamily="49" charset="0"/>
              </a:rPr>
              <a:t>Add the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100">
                <a:cs typeface="Courier New" panose="02070309020205020404" pitchFamily="49" charset="0"/>
              </a:rPr>
              <a:t> keyword to the function 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terrorizeTown()</a:t>
            </a:r>
            <a:r>
              <a:rPr lang="en-US" sz="1100">
                <a:cs typeface="Courier New" panose="02070309020205020404" pitchFamily="49" charset="0"/>
              </a:rPr>
              <a:t> in Zombie class.</a:t>
            </a:r>
          </a:p>
          <a:p>
            <a:r>
              <a:rPr lang="en-US" sz="1100">
                <a:cs typeface="Courier New" panose="02070309020205020404" pitchFamily="49" charset="0"/>
              </a:rPr>
              <a:t>Can be applied to properties as well.</a:t>
            </a:r>
          </a:p>
          <a:p>
            <a:endParaRPr lang="en-US" sz="110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C739D-8BDD-D480-8053-9BFF8A3D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E8C4-BDAF-3440-B89B-B2AA05E0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B589123-8CB7-BE44-9ECA-8590BCB2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1217117"/>
            <a:ext cx="11196731" cy="19594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320F6-5140-50A1-7B76-E22752E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254B-F2B0-6F41-9B4F-D35FB7D0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817C-FB7C-E64F-BB96-7F951340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structs,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Usage: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C44F72-6179-844E-99B9-52DFD845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41" y="2629218"/>
            <a:ext cx="4432300" cy="128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C3B33-A544-6544-9E29-F67FAED5D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41" y="4164330"/>
            <a:ext cx="5397500" cy="342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5FB6-CBE7-AF70-0BC7-BB46FADE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7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D686-E9A9-9947-8BD8-C57F81FE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127A-6AE7-C442-B466-83249BA0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classes,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r>
              <a:rPr lang="en-US" dirty="0"/>
              <a:t>What if the class method should not be overridden by subclasses?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dirty="0"/>
              <a:t>keyword instead of class.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class </a:t>
            </a:r>
            <a:r>
              <a:rPr lang="en-US" dirty="0">
                <a:cs typeface="Courier New" panose="02070309020205020404" pitchFamily="49" charset="0"/>
              </a:rPr>
              <a:t>instead of just class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E26A19D4-46B0-B245-8913-FAED2F14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24" y="2530313"/>
            <a:ext cx="4864100" cy="128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F476E4-834C-8541-80AF-7A545C0E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74" y="3973156"/>
            <a:ext cx="7899400" cy="342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24DD-3664-94F5-1869-EC8993FE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1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9669-A693-A64A-8458-B1BF48F0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Access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B824B-1BE8-FF1F-01D5-5FB951B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5149FCC-8C0A-2745-85DF-6F592DEF4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20946"/>
              </p:ext>
            </p:extLst>
          </p:nvPr>
        </p:nvGraphicFramePr>
        <p:xfrm>
          <a:off x="643468" y="894499"/>
          <a:ext cx="10896716" cy="342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195">
                  <a:extLst>
                    <a:ext uri="{9D8B030D-6E8A-4147-A177-3AD203B41FA5}">
                      <a16:colId xmlns:a16="http://schemas.microsoft.com/office/drawing/2014/main" val="3753023221"/>
                    </a:ext>
                  </a:extLst>
                </a:gridCol>
                <a:gridCol w="4180292">
                  <a:extLst>
                    <a:ext uri="{9D8B030D-6E8A-4147-A177-3AD203B41FA5}">
                      <a16:colId xmlns:a16="http://schemas.microsoft.com/office/drawing/2014/main" val="2851395255"/>
                    </a:ext>
                  </a:extLst>
                </a:gridCol>
                <a:gridCol w="2188195">
                  <a:extLst>
                    <a:ext uri="{9D8B030D-6E8A-4147-A177-3AD203B41FA5}">
                      <a16:colId xmlns:a16="http://schemas.microsoft.com/office/drawing/2014/main" val="3253430354"/>
                    </a:ext>
                  </a:extLst>
                </a:gridCol>
                <a:gridCol w="2340034">
                  <a:extLst>
                    <a:ext uri="{9D8B030D-6E8A-4147-A177-3AD203B41FA5}">
                      <a16:colId xmlns:a16="http://schemas.microsoft.com/office/drawing/2014/main" val="3155146064"/>
                    </a:ext>
                  </a:extLst>
                </a:gridCol>
              </a:tblGrid>
              <a:tr h="342478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Access Level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Description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Visible to…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Subclassable within…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630446267"/>
                  </a:ext>
                </a:extLst>
              </a:tr>
              <a:tr h="79967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Entities are visible and subclassable to all files in the module as well as those that import the module.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 and importing modules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 and importing modules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3491002474"/>
                  </a:ext>
                </a:extLst>
              </a:tr>
              <a:tr h="57107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Entities are visible to all files in the module and those that import the module.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 and importing modules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776061288"/>
                  </a:ext>
                </a:extLst>
              </a:tr>
              <a:tr h="57107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internal</a:t>
                      </a:r>
                    </a:p>
                    <a:p>
                      <a:pPr algn="ctr"/>
                      <a:r>
                        <a:rPr lang="en-US" sz="1500">
                          <a:latin typeface="+mn-lt"/>
                          <a:cs typeface="Courier New" panose="02070309020205020404" pitchFamily="49" charset="0"/>
                        </a:rPr>
                        <a:t>(the default)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Entities are visible to all files in the module.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module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2824910144"/>
                  </a:ext>
                </a:extLst>
              </a:tr>
              <a:tr h="57107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fileprivate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Entities are visible only within their defining source file.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file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Defining file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1951911728"/>
                  </a:ext>
                </a:extLst>
              </a:tr>
              <a:tr h="571078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Entities are visible only within their defining scope.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scope</a:t>
                      </a:r>
                    </a:p>
                  </a:txBody>
                  <a:tcPr marL="77301" marR="77301" marT="38651" marB="386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scope</a:t>
                      </a:r>
                    </a:p>
                  </a:txBody>
                  <a:tcPr marL="77301" marR="77301" marT="38651" marB="38651" anchor="ctr"/>
                </a:tc>
                <a:extLst>
                  <a:ext uri="{0D108BD9-81ED-4DB2-BD59-A6C34878D82A}">
                    <a16:rowId xmlns:a16="http://schemas.microsoft.com/office/drawing/2014/main" val="2364806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63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321A-23E7-7B4F-88AF-59C5EC8B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8EB64-9511-B548-8C36-3E383F66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Structs and classes provide important mechanisms to model the things what developers wish to represent in their code.</a:t>
            </a:r>
          </a:p>
          <a:p>
            <a:r>
              <a:rPr lang="en-US" sz="1600" dirty="0"/>
              <a:t>If a type is needed to be passed by value, use a struct. Doing so will ensure that the type is copied when assigned or passed into a function’s argument.</a:t>
            </a:r>
          </a:p>
          <a:p>
            <a:r>
              <a:rPr lang="en-US" sz="1600" dirty="0"/>
              <a:t>If type does not need to support subclasses inheriting from it, then use a struct. Structs do not support inheritance, and so they cannot be subclassed.</a:t>
            </a:r>
          </a:p>
          <a:p>
            <a:r>
              <a:rPr lang="en-US" sz="1600" dirty="0"/>
              <a:t>If the behavior to be represented in a type is relatively straightforward and encompasses a few simple values, consider starting out with a struct. It can always be changed to a class later.</a:t>
            </a:r>
          </a:p>
          <a:p>
            <a:r>
              <a:rPr lang="en-US" sz="1600" dirty="0"/>
              <a:t>Use a class in all other cases.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6CEFB-5542-0E4B-11D2-C3B2355D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09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0AA5-2E5D-9A49-90D5-FCE784B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EABC-0E9A-6843-858D-32F9BE61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>
                <a:effectLst/>
              </a:rPr>
              <a:t>Mathias, M., &amp; Gallagher, J. (2016). </a:t>
            </a:r>
            <a:r>
              <a:rPr lang="en-US" sz="1600" i="1">
                <a:effectLst/>
              </a:rPr>
              <a:t>Swift Programming: The Big Nerd Ranch Guide</a:t>
            </a:r>
            <a:r>
              <a:rPr lang="en-US" sz="1600">
                <a:effectLst/>
              </a:rPr>
              <a:t>. Pearson Technology Group.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F60C9-DE02-2CD0-D5CC-CB5BDA27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Structs and classes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163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Structs</a:t>
            </a:r>
          </a:p>
          <a:p>
            <a:r>
              <a:rPr lang="en-US" sz="1600"/>
              <a:t>Classes</a:t>
            </a:r>
          </a:p>
          <a:p>
            <a:pPr lvl="1"/>
            <a:r>
              <a:rPr lang="en-US" sz="1600"/>
              <a:t>Inheritance</a:t>
            </a:r>
          </a:p>
          <a:p>
            <a:pPr lvl="1"/>
            <a:r>
              <a:rPr lang="en-US" sz="1600"/>
              <a:t>Preventing overriding</a:t>
            </a:r>
          </a:p>
          <a:p>
            <a:r>
              <a:rPr lang="en-US" sz="1600"/>
              <a:t>Type methods</a:t>
            </a:r>
          </a:p>
          <a:p>
            <a:r>
              <a:rPr lang="en-US" sz="160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9D54D-F42A-0548-8B22-CDDB34BA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583-A811-40D6-8BBD-CB3225AD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6F0-DE5B-4FBE-AADD-96612F90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Structures (aka structs) and classes are the pillars on which you build your applications.</a:t>
            </a:r>
          </a:p>
          <a:p>
            <a:r>
              <a:rPr lang="en-US" dirty="0"/>
              <a:t>A struct is a type that groups a set of related chunks of data together in memory.</a:t>
            </a:r>
          </a:p>
          <a:p>
            <a:r>
              <a:rPr lang="en-US" dirty="0"/>
              <a:t>Use structs when there is a need to group data together under common type.</a:t>
            </a:r>
          </a:p>
          <a:p>
            <a:pPr lvl="1"/>
            <a:r>
              <a:rPr lang="en-US" dirty="0"/>
              <a:t>A struct encapsulates its data within a single type and placing its definition in its own file provides a convenient location to find its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50913-FEED-DAD8-6C81-3F62F1D9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Structs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F1B69-8331-F941-ADA0-BC858EF2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structure,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keyword.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or constants can be added as properties.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E66A53F8-04E8-D249-A6E1-9B52C880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25" y="2590800"/>
            <a:ext cx="5219700" cy="83820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B7C47F6-C19C-0C4F-9138-4C580C862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25" y="4097369"/>
            <a:ext cx="3670300" cy="1447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E0FB8-2D8C-CEA5-6B30-FFD69E49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8A75-9DED-466F-AC86-FF658F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61EB-7EFE-0741-9ED6-919F957F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To create an instance of struct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Town</a:t>
            </a:r>
            <a:r>
              <a:rPr lang="en-US" sz="1600" dirty="0"/>
              <a:t>, use its default initializer.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Instance methods can be invoked 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myTown</a:t>
            </a:r>
            <a:r>
              <a:rPr lang="en-US" sz="1600" dirty="0"/>
              <a:t> instance, for example,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myTown.printDescription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F8BDF-F7B2-B848-B299-EF04BAE4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578100"/>
            <a:ext cx="10363200" cy="5461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A0EED8-9985-9E4C-8DF5-A4C9C12C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25" y="3766379"/>
            <a:ext cx="9664700" cy="2667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779FB-A80D-FE8C-7962-BCF41228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3391-3D91-42D3-9433-E74E1F6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1F2DF-EAFA-AC41-8B2B-CEDF824D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methods are functions inside a struct that change the </a:t>
            </a:r>
            <a:r>
              <a:rPr lang="en-US" dirty="0" err="1"/>
              <a:t>struct’s</a:t>
            </a:r>
            <a:r>
              <a:rPr lang="en-US" dirty="0"/>
              <a:t> properties. </a:t>
            </a:r>
            <a:r>
              <a:rPr lang="en-US" i="1" dirty="0">
                <a:solidFill>
                  <a:srgbClr val="FFC000"/>
                </a:solidFill>
              </a:rPr>
              <a:t>Structs and </a:t>
            </a:r>
            <a:r>
              <a:rPr lang="en-US" i="1" dirty="0" err="1">
                <a:solidFill>
                  <a:srgbClr val="FFC000"/>
                </a:solidFill>
              </a:rPr>
              <a:t>enums</a:t>
            </a:r>
            <a:r>
              <a:rPr lang="en-US" i="1" dirty="0">
                <a:solidFill>
                  <a:srgbClr val="FFC000"/>
                </a:solidFill>
              </a:rPr>
              <a:t> are value types</a:t>
            </a:r>
            <a:r>
              <a:rPr lang="en-US" dirty="0"/>
              <a:t> and require the “mutating” keyword on methods that change value of an instance’s properties.</a:t>
            </a:r>
          </a:p>
          <a:p>
            <a:pPr lvl="1"/>
            <a:r>
              <a:rPr lang="en-US" dirty="0"/>
              <a:t>If an instance method on a struct changes any of the </a:t>
            </a:r>
            <a:r>
              <a:rPr lang="en-US" dirty="0" err="1"/>
              <a:t>struct’s</a:t>
            </a:r>
            <a:r>
              <a:rPr lang="en-US" dirty="0"/>
              <a:t> properties, it must be marked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mutating.</a:t>
            </a: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3A4ECD4F-5304-3141-9279-B0858863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75" y="5180072"/>
            <a:ext cx="1701800" cy="31750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ED5093-0DDF-CA4A-9C93-735A89C6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1" y="3943632"/>
            <a:ext cx="5489348" cy="25796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50D54-2C79-B68C-6635-3760CFF3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FE5-D1F9-4F12-9DE0-C26907E4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8B21-5C31-49D7-8F3E-4DAF6EAE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output?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Population: 5922, number of stoplights: 4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5180F6-3D0A-3E4C-B5EF-DCC21C3D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2578100"/>
            <a:ext cx="3632200" cy="85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497BB-3381-9250-B090-43FB1AF6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2DB5-4435-6644-AB0F-335BC15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74F7-4E0F-C04B-97C7-D9923E33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Like structs, classes are used to model related data under a common type.</a:t>
            </a:r>
          </a:p>
          <a:p>
            <a:r>
              <a:rPr lang="en-US" dirty="0">
                <a:cs typeface="Courier New" panose="02070309020205020404" pitchFamily="49" charset="0"/>
              </a:rPr>
              <a:t>Declaration is done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cs typeface="Courier New" panose="02070309020205020404" pitchFamily="49" charset="0"/>
              </a:rPr>
              <a:t> keyword.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34DCAA0C-CCE1-DF4B-8529-CFFE25BF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75" y="3092732"/>
            <a:ext cx="4699000" cy="850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F7F1-7083-BEB3-B8FD-F4C06A8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6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234F-21B2-C8E7-5A15-B8418632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D6A0E1-B0B9-8901-A6F4-3F15B07C8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838076"/>
              </p:ext>
            </p:extLst>
          </p:nvPr>
        </p:nvGraphicFramePr>
        <p:xfrm>
          <a:off x="914400" y="2095500"/>
          <a:ext cx="1035367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417003209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06690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Monster class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Outside the Monster class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455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9A30-69B4-EAAF-9A50-EA72106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F578CC-C813-FF88-9C71-BA6B920EE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0" y="2815327"/>
            <a:ext cx="5068381" cy="249226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4A91CF6-CE32-C50D-7DB5-E22994999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75" y="3390579"/>
            <a:ext cx="5068381" cy="13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8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2139</TotalTime>
  <Words>792</Words>
  <Application>Microsoft Macintosh PowerPoint</Application>
  <PresentationFormat>Widescreen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Courier New</vt:lpstr>
      <vt:lpstr>Rockwell</vt:lpstr>
      <vt:lpstr>Damask</vt:lpstr>
      <vt:lpstr>Structs and classes   44643 mobile Computing – iOS</vt:lpstr>
      <vt:lpstr>Table of contents</vt:lpstr>
      <vt:lpstr>Introduction</vt:lpstr>
      <vt:lpstr>Structs</vt:lpstr>
      <vt:lpstr>structs</vt:lpstr>
      <vt:lpstr>structs</vt:lpstr>
      <vt:lpstr>structs</vt:lpstr>
      <vt:lpstr>classes</vt:lpstr>
      <vt:lpstr>classes</vt:lpstr>
      <vt:lpstr>inheritance</vt:lpstr>
      <vt:lpstr>Inheritance</vt:lpstr>
      <vt:lpstr>Preventing overriding</vt:lpstr>
      <vt:lpstr>Example</vt:lpstr>
      <vt:lpstr>Type methods</vt:lpstr>
      <vt:lpstr>Type methods</vt:lpstr>
      <vt:lpstr>Access control</vt:lpstr>
      <vt:lpstr>Conclusion</vt:lpstr>
      <vt:lpstr>Reference</vt:lpstr>
      <vt:lpstr>Structs and classes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166</cp:revision>
  <dcterms:created xsi:type="dcterms:W3CDTF">2022-01-12T15:17:10Z</dcterms:created>
  <dcterms:modified xsi:type="dcterms:W3CDTF">2022-10-06T01:58:57Z</dcterms:modified>
</cp:coreProperties>
</file>