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22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8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6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EAE0-BED7-4094-AA49-35AEB7E16B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20E0-A57E-47DE-B40C-488A6E9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F307-014D-5702-F542-0B7845654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511"/>
            <a:ext cx="9144000" cy="2205873"/>
          </a:xfrm>
        </p:spPr>
        <p:txBody>
          <a:bodyPr/>
          <a:lstStyle/>
          <a:p>
            <a:r>
              <a:rPr lang="en-US" dirty="0"/>
              <a:t>GDP-I</a:t>
            </a:r>
            <a:br>
              <a:rPr lang="en-US" dirty="0"/>
            </a:br>
            <a:r>
              <a:rPr lang="en-US" dirty="0"/>
              <a:t>Week-5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A8A0-97E7-AD6D-9950-0BD5B94E6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8553"/>
            <a:ext cx="9144000" cy="28410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Team Members: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Kopparthi Sai Dinesh,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Chepuri Tagore Charith,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Emani Aasrita,           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Dasari Vamshika,     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Maddela Tejaswi,    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Veldanda Sailaxmi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4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736-01D2-87ED-7382-0E7FC901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6A1C-55EB-F88C-AF97-CBC0F4D8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</a:rPr>
              <a:t>Target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to complete the wireframe design for the entire application within the upcoming week</a:t>
            </a:r>
          </a:p>
          <a:p>
            <a:r>
              <a:rPr lang="en-US" dirty="0">
                <a:solidFill>
                  <a:srgbClr val="374151"/>
                </a:solidFill>
              </a:rPr>
              <a:t>C</a:t>
            </a:r>
            <a:r>
              <a:rPr lang="en-US" b="0" i="0" dirty="0">
                <a:solidFill>
                  <a:srgbClr val="374151"/>
                </a:solidFill>
                <a:effectLst/>
              </a:rPr>
              <a:t>ommence with the setup of the development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7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9D7A-4801-2730-ED07-0F8D8F05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95" y="2857500"/>
            <a:ext cx="109728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992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E61E-26B5-3D8A-A775-CF9EF6CC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6DA2F-1CF0-A0BE-DFE4-8C5083D7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 Completed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Blockers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3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A067-0992-1DC9-7C0F-CE8ADB90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Work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AB9C-F360-41F2-E5E9-3C1C0F42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put together data concerning the quantity of departments and the respective programs offered within those departments at our university.</a:t>
            </a:r>
          </a:p>
          <a:p>
            <a:r>
              <a:rPr lang="en-US" sz="2400" dirty="0"/>
              <a:t>We have successfully finalized interactive wireframes for 50% of the application utilizing Figma.</a:t>
            </a:r>
          </a:p>
        </p:txBody>
      </p:sp>
    </p:spTree>
    <p:extLst>
      <p:ext uri="{BB962C8B-B14F-4D97-AF65-F5344CB8AC3E}">
        <p14:creationId xmlns:p14="http://schemas.microsoft.com/office/powerpoint/2010/main" val="414142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1212-A555-94ED-B675-A3BE2F07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499A-61E5-A533-03C1-041D430C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1472"/>
            <a:ext cx="10972800" cy="52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Total </a:t>
            </a:r>
            <a:r>
              <a:rPr lang="en-US" b="1" dirty="0"/>
              <a:t>eleven</a:t>
            </a:r>
            <a:r>
              <a:rPr lang="en-US" dirty="0"/>
              <a:t> schools/departments in our university</a:t>
            </a:r>
          </a:p>
          <a:p>
            <a:r>
              <a:rPr lang="en-US" sz="1600" dirty="0"/>
              <a:t>Agricultural Sciences – 15 Programs</a:t>
            </a:r>
          </a:p>
          <a:p>
            <a:r>
              <a:rPr lang="en-US" sz="1600" dirty="0"/>
              <a:t>Business – 23 Programs</a:t>
            </a:r>
          </a:p>
          <a:p>
            <a:r>
              <a:rPr lang="en-US" sz="1600" dirty="0"/>
              <a:t>Communication &amp; Mass Media – 10 Programs</a:t>
            </a:r>
          </a:p>
          <a:p>
            <a:r>
              <a:rPr lang="en-US" sz="1600" dirty="0"/>
              <a:t>Computer Science &amp; Information Systems – 21 Programs</a:t>
            </a:r>
          </a:p>
          <a:p>
            <a:r>
              <a:rPr lang="en-US" sz="1600" dirty="0"/>
              <a:t>Education – 28 Programs</a:t>
            </a:r>
          </a:p>
          <a:p>
            <a:r>
              <a:rPr lang="en-US" sz="1600" dirty="0"/>
              <a:t>Fine and performing arts – 10 Programs</a:t>
            </a:r>
          </a:p>
          <a:p>
            <a:r>
              <a:rPr lang="en-US" sz="1600" dirty="0"/>
              <a:t>Health science &amp; Wellness – 26 Programs</a:t>
            </a:r>
          </a:p>
          <a:p>
            <a:r>
              <a:rPr lang="en-US" sz="1600" dirty="0"/>
              <a:t>Humanities &amp; Social Sciences – 21 Programs</a:t>
            </a:r>
          </a:p>
          <a:p>
            <a:r>
              <a:rPr lang="en-US" sz="1600" dirty="0"/>
              <a:t>Literature, Language &amp; Writing – 10 Programs</a:t>
            </a:r>
          </a:p>
          <a:p>
            <a:r>
              <a:rPr lang="en-US" sz="1600" dirty="0"/>
              <a:t>Mathematics &amp; Statistics – 9 Programs</a:t>
            </a:r>
          </a:p>
          <a:p>
            <a:r>
              <a:rPr lang="en-US" sz="1600" dirty="0"/>
              <a:t>Natural Science – 35 Programs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Program types available </a:t>
            </a:r>
            <a:r>
              <a:rPr lang="en-US" sz="1600" dirty="0"/>
              <a:t>- Minor, Bachelor's Degree, Certificate, Graduate Certificate, Master's Degree, Accelerated Bachelor's to Master's and Specialist in Education.</a:t>
            </a:r>
          </a:p>
          <a:p>
            <a:pPr marL="0" indent="0">
              <a:buNone/>
            </a:pPr>
            <a:r>
              <a:rPr lang="en-US" sz="1600" dirty="0"/>
              <a:t>Programs offered in Maryville, Online and Maryville/Online.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18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2821-E2A8-0175-815A-71DAE0FA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5382"/>
            <a:ext cx="10972800" cy="91313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Work Completed - Login Screen</a:t>
            </a:r>
          </a:p>
        </p:txBody>
      </p:sp>
      <p:pic>
        <p:nvPicPr>
          <p:cNvPr id="5" name="Content Placeholder 4" descr="A screenshot of a login page&#10;&#10;Description automatically generated">
            <a:extLst>
              <a:ext uri="{FF2B5EF4-FFF2-40B4-BE49-F238E27FC236}">
                <a16:creationId xmlns:a16="http://schemas.microsoft.com/office/drawing/2014/main" id="{00169473-1936-F026-B67C-5C03A0552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84" y="1427591"/>
            <a:ext cx="2264568" cy="5032375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9A8562-B681-87FC-4448-206F20DE8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84178"/>
              </p:ext>
            </p:extLst>
          </p:nvPr>
        </p:nvGraphicFramePr>
        <p:xfrm>
          <a:off x="2758585" y="1366463"/>
          <a:ext cx="2264568" cy="5046367"/>
        </p:xfrm>
        <a:graphic>
          <a:graphicData uri="http://schemas.openxmlformats.org/drawingml/2006/table">
            <a:tbl>
              <a:tblPr/>
              <a:tblGrid>
                <a:gridCol w="2264568">
                  <a:extLst>
                    <a:ext uri="{9D8B030D-6E8A-4147-A177-3AD203B41FA5}">
                      <a16:colId xmlns:a16="http://schemas.microsoft.com/office/drawing/2014/main" val="2464012444"/>
                    </a:ext>
                  </a:extLst>
                </a:gridCol>
              </a:tblGrid>
              <a:tr h="50463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305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D5A389F-F9A3-1CE4-0D13-0B652194E08E}"/>
              </a:ext>
            </a:extLst>
          </p:cNvPr>
          <p:cNvSpPr/>
          <p:nvPr/>
        </p:nvSpPr>
        <p:spPr>
          <a:xfrm>
            <a:off x="2799988" y="3668559"/>
            <a:ext cx="2183477" cy="631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98AB4F-C9BA-F389-08A5-84C5DFCCBC9A}"/>
              </a:ext>
            </a:extLst>
          </p:cNvPr>
          <p:cNvCxnSpPr>
            <a:stCxn id="11" idx="3"/>
          </p:cNvCxnSpPr>
          <p:nvPr/>
        </p:nvCxnSpPr>
        <p:spPr>
          <a:xfrm>
            <a:off x="4983465" y="3984443"/>
            <a:ext cx="2123864" cy="2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321084-04B2-E06A-EB4B-4CE128D8A60D}"/>
              </a:ext>
            </a:extLst>
          </p:cNvPr>
          <p:cNvSpPr txBox="1"/>
          <p:nvPr/>
        </p:nvSpPr>
        <p:spPr>
          <a:xfrm>
            <a:off x="7104780" y="3753609"/>
            <a:ext cx="226456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Text Field elements to enter Username and 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19E370-D0E9-5A00-E55E-83A0B255EF77}"/>
              </a:ext>
            </a:extLst>
          </p:cNvPr>
          <p:cNvSpPr/>
          <p:nvPr/>
        </p:nvSpPr>
        <p:spPr>
          <a:xfrm>
            <a:off x="3531508" y="4535854"/>
            <a:ext cx="723207" cy="266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798462-EB5C-F1FE-A0A7-DDB77456706F}"/>
              </a:ext>
            </a:extLst>
          </p:cNvPr>
          <p:cNvCxnSpPr>
            <a:stCxn id="15" idx="2"/>
          </p:cNvCxnSpPr>
          <p:nvPr/>
        </p:nvCxnSpPr>
        <p:spPr>
          <a:xfrm flipH="1">
            <a:off x="3889747" y="4801861"/>
            <a:ext cx="3365" cy="419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123B76-9EF3-46CF-7BB1-215D345A3D21}"/>
              </a:ext>
            </a:extLst>
          </p:cNvPr>
          <p:cNvCxnSpPr/>
          <p:nvPr/>
        </p:nvCxnSpPr>
        <p:spPr>
          <a:xfrm>
            <a:off x="3890868" y="5237190"/>
            <a:ext cx="32139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8C7184-580C-6898-72DA-243C16F6FA02}"/>
              </a:ext>
            </a:extLst>
          </p:cNvPr>
          <p:cNvSpPr txBox="1"/>
          <p:nvPr/>
        </p:nvSpPr>
        <p:spPr>
          <a:xfrm>
            <a:off x="7104780" y="4914024"/>
            <a:ext cx="272312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74151"/>
                </a:solidFill>
                <a:effectLst/>
              </a:rPr>
              <a:t>'Sign In' button to enable users to authenticate their access once they have entered their credentials.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31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F345-28F3-D46A-C344-D71556E0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183"/>
            <a:ext cx="10972800" cy="884859"/>
          </a:xfrm>
        </p:spPr>
        <p:txBody>
          <a:bodyPr/>
          <a:lstStyle/>
          <a:p>
            <a:pPr algn="l"/>
            <a:r>
              <a:rPr lang="en-US" dirty="0"/>
              <a:t>Work Completed - Departments Screen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6D2CFF69-B1D4-DDC2-B640-8AD817AC8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3" y="1197204"/>
            <a:ext cx="2036683" cy="4525963"/>
          </a:xfr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152848-EE3B-8678-C08A-B99E036BCCBB}"/>
              </a:ext>
            </a:extLst>
          </p:cNvPr>
          <p:cNvSpPr/>
          <p:nvPr/>
        </p:nvSpPr>
        <p:spPr>
          <a:xfrm>
            <a:off x="2342367" y="1672225"/>
            <a:ext cx="407096" cy="169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6E73D5-BECC-DC05-4036-A3877A030B0E}"/>
              </a:ext>
            </a:extLst>
          </p:cNvPr>
          <p:cNvCxnSpPr>
            <a:cxnSpLocks/>
          </p:cNvCxnSpPr>
          <p:nvPr/>
        </p:nvCxnSpPr>
        <p:spPr>
          <a:xfrm>
            <a:off x="2749463" y="1756775"/>
            <a:ext cx="990551" cy="1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CE73E1-40E1-DCC1-26BD-2CAD09E16D7A}"/>
              </a:ext>
            </a:extLst>
          </p:cNvPr>
          <p:cNvSpPr txBox="1"/>
          <p:nvPr/>
        </p:nvSpPr>
        <p:spPr>
          <a:xfrm>
            <a:off x="3740014" y="1433609"/>
            <a:ext cx="134633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'Logout' button that will trigger the display of an alert dialog.</a:t>
            </a:r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7B226064-7BA6-74D8-F629-2597CDC19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49" y="1147165"/>
            <a:ext cx="2081234" cy="45636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4EB3C-B70E-7B3B-15E5-0F2E6A7A3855}"/>
              </a:ext>
            </a:extLst>
          </p:cNvPr>
          <p:cNvCxnSpPr>
            <a:cxnSpLocks/>
          </p:cNvCxnSpPr>
          <p:nvPr/>
        </p:nvCxnSpPr>
        <p:spPr>
          <a:xfrm flipV="1">
            <a:off x="5086350" y="1756775"/>
            <a:ext cx="1554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8BFDBBF-8B2A-A08A-3A86-3D5FC10E4970}"/>
              </a:ext>
            </a:extLst>
          </p:cNvPr>
          <p:cNvSpPr/>
          <p:nvPr/>
        </p:nvSpPr>
        <p:spPr>
          <a:xfrm>
            <a:off x="914400" y="3429000"/>
            <a:ext cx="1736592" cy="2034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20F841-9249-4EFC-8F6A-AB358D6BC86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50992" y="4426857"/>
            <a:ext cx="11444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7287EC-5875-2780-12CA-C9DE66A0EED1}"/>
              </a:ext>
            </a:extLst>
          </p:cNvPr>
          <p:cNvSpPr txBox="1"/>
          <p:nvPr/>
        </p:nvSpPr>
        <p:spPr>
          <a:xfrm>
            <a:off x="3795486" y="4030675"/>
            <a:ext cx="187923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Scrollable view to present and enable users to select their preferred departments.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C703CF-C6A4-46BB-665F-0CE33B812506}"/>
              </a:ext>
            </a:extLst>
          </p:cNvPr>
          <p:cNvSpPr/>
          <p:nvPr/>
        </p:nvSpPr>
        <p:spPr>
          <a:xfrm>
            <a:off x="6921500" y="2419350"/>
            <a:ext cx="1676400" cy="65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DA435B-C9E3-6603-D8C7-6AAC61412BC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597900" y="2746375"/>
            <a:ext cx="10901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1ABF61-D60E-6584-ECDC-95A286C79AE1}"/>
              </a:ext>
            </a:extLst>
          </p:cNvPr>
          <p:cNvSpPr txBox="1"/>
          <p:nvPr/>
        </p:nvSpPr>
        <p:spPr>
          <a:xfrm>
            <a:off x="9688010" y="2146210"/>
            <a:ext cx="208123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Logout alert:</a:t>
            </a:r>
          </a:p>
          <a:p>
            <a:r>
              <a:rPr lang="en-US" sz="1200" b="0" i="0" dirty="0">
                <a:solidFill>
                  <a:srgbClr val="374151"/>
                </a:solidFill>
                <a:effectLst/>
              </a:rPr>
              <a:t>Selecting 'Yes' will redirect users to the login screen, while opting for 'No' will allow users to remain on the current screen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415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13F9-6944-F719-9FE1-E4D63C34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0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Work Completed - Programs Screen</a:t>
            </a:r>
          </a:p>
        </p:txBody>
      </p:sp>
      <p:pic>
        <p:nvPicPr>
          <p:cNvPr id="5" name="Content Placeholder 4" descr="A close-up of several images&#10;&#10;Description automatically generated">
            <a:extLst>
              <a:ext uri="{FF2B5EF4-FFF2-40B4-BE49-F238E27FC236}">
                <a16:creationId xmlns:a16="http://schemas.microsoft.com/office/drawing/2014/main" id="{165FBB14-0851-5019-79C0-EFEBACDC9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67" y="1237374"/>
            <a:ext cx="2356076" cy="5206999"/>
          </a:xfr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10222-0AAE-4373-2EBC-61D59C9BDB59}"/>
              </a:ext>
            </a:extLst>
          </p:cNvPr>
          <p:cNvSpPr/>
          <p:nvPr/>
        </p:nvSpPr>
        <p:spPr>
          <a:xfrm>
            <a:off x="4160520" y="2106930"/>
            <a:ext cx="2667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BB7734-30B9-9B79-734B-CBC417FCA53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997724" y="2198370"/>
            <a:ext cx="1162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435C44-2F88-54CF-3F3D-3983FE51CD33}"/>
              </a:ext>
            </a:extLst>
          </p:cNvPr>
          <p:cNvSpPr txBox="1"/>
          <p:nvPr/>
        </p:nvSpPr>
        <p:spPr>
          <a:xfrm>
            <a:off x="1583219" y="1875204"/>
            <a:ext cx="141450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‘Back’ button which navigates user back to department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0DED-42AE-E6CE-56F9-2E5180F6D7A3}"/>
              </a:ext>
            </a:extLst>
          </p:cNvPr>
          <p:cNvSpPr/>
          <p:nvPr/>
        </p:nvSpPr>
        <p:spPr>
          <a:xfrm>
            <a:off x="4160520" y="2707037"/>
            <a:ext cx="2183453" cy="3497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3F513-EED6-EF40-B5D9-E2B2F9C0C27B}"/>
              </a:ext>
            </a:extLst>
          </p:cNvPr>
          <p:cNvCxnSpPr>
            <a:stCxn id="12" idx="3"/>
          </p:cNvCxnSpPr>
          <p:nvPr/>
        </p:nvCxnSpPr>
        <p:spPr>
          <a:xfrm flipV="1">
            <a:off x="6343973" y="4430195"/>
            <a:ext cx="17731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C4169B-4C1B-91EE-9036-AEF856D00067}"/>
              </a:ext>
            </a:extLst>
          </p:cNvPr>
          <p:cNvSpPr txBox="1"/>
          <p:nvPr/>
        </p:nvSpPr>
        <p:spPr>
          <a:xfrm>
            <a:off x="8117134" y="4040263"/>
            <a:ext cx="257819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Scrollable view for the presentation of programs within the 'Agricultural Science' department, enabling users to make selections.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3882D2-75DD-F95F-4C22-1651E789D129}"/>
              </a:ext>
            </a:extLst>
          </p:cNvPr>
          <p:cNvSpPr/>
          <p:nvPr/>
        </p:nvSpPr>
        <p:spPr>
          <a:xfrm>
            <a:off x="5957888" y="1724025"/>
            <a:ext cx="415925" cy="151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B0D8ED-B396-20C0-BC44-9E3D1241AD86}"/>
              </a:ext>
            </a:extLst>
          </p:cNvPr>
          <p:cNvCxnSpPr/>
          <p:nvPr/>
        </p:nvCxnSpPr>
        <p:spPr>
          <a:xfrm flipH="1">
            <a:off x="6084888" y="1046163"/>
            <a:ext cx="11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302E21-E120-BD08-EF50-35ECF75067F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73813" y="1799613"/>
            <a:ext cx="7445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A61EEB-3DF7-F7B9-8562-0B5D25C4B48F}"/>
              </a:ext>
            </a:extLst>
          </p:cNvPr>
          <p:cNvSpPr txBox="1"/>
          <p:nvPr/>
        </p:nvSpPr>
        <p:spPr>
          <a:xfrm>
            <a:off x="7118349" y="1476447"/>
            <a:ext cx="159022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'Logout' button that will trigger the display of an alert dialog.</a:t>
            </a:r>
          </a:p>
        </p:txBody>
      </p:sp>
    </p:spTree>
    <p:extLst>
      <p:ext uri="{BB962C8B-B14F-4D97-AF65-F5344CB8AC3E}">
        <p14:creationId xmlns:p14="http://schemas.microsoft.com/office/powerpoint/2010/main" val="197881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2F7D-D211-833B-D3FB-3B82BC98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1737"/>
          </a:xfrm>
        </p:spPr>
        <p:txBody>
          <a:bodyPr/>
          <a:lstStyle/>
          <a:p>
            <a:pPr algn="l"/>
            <a:r>
              <a:rPr lang="en-US" dirty="0"/>
              <a:t>Contribution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8BFCD95-B706-B44E-9F87-CE96A86ED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187613"/>
              </p:ext>
            </p:extLst>
          </p:nvPr>
        </p:nvGraphicFramePr>
        <p:xfrm>
          <a:off x="609600" y="1743959"/>
          <a:ext cx="10767992" cy="3129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71852">
                  <a:extLst>
                    <a:ext uri="{9D8B030D-6E8A-4147-A177-3AD203B41FA5}">
                      <a16:colId xmlns:a16="http://schemas.microsoft.com/office/drawing/2014/main" val="2826370981"/>
                    </a:ext>
                  </a:extLst>
                </a:gridCol>
                <a:gridCol w="8396140">
                  <a:extLst>
                    <a:ext uri="{9D8B030D-6E8A-4147-A177-3AD203B41FA5}">
                      <a16:colId xmlns:a16="http://schemas.microsoft.com/office/drawing/2014/main" val="1743268364"/>
                    </a:ext>
                  </a:extLst>
                </a:gridCol>
              </a:tblGrid>
              <a:tr h="227081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Veldanda Sailaxmi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Collecting data pertaining to the departments and programs at Northwest Missouri State University and storing it in an Excel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Maddela Tejaswi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Collecting data pertaining to the departments and programs at Northwest Missouri State University and storing it in an Excel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3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Emani Aasrita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Designing and implementing the wireframe for the application's login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1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Kopparthi Sai Dinesh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Developing designs for both the departments and programs screens.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Chepuri Tagore Charith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Compiling the design elements for the departments screen to finalize the wireframe.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2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Dasari Vamshika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Compiling the design elements for the programs screen to finalize the wireframe.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8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75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2289-2BA7-4E6D-FDAD-96A59115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74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CB80-9236-81F3-C232-3C2E7108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2619"/>
            <a:ext cx="10972800" cy="4853545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Given the dissatisfaction with the initial wireframe designs, the work has been reset, and the process was started from the beginning.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242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73CDBEF9-1227-41BF-8C89-FFE3C6E0E16E}" vid="{ABF4F23E-A263-43EA-9662-12795E560A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2014</TotalTime>
  <Words>486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Theme1</vt:lpstr>
      <vt:lpstr>GDP-I Week-5 Progress</vt:lpstr>
      <vt:lpstr>Contents</vt:lpstr>
      <vt:lpstr>Work Completed</vt:lpstr>
      <vt:lpstr>Work Completed</vt:lpstr>
      <vt:lpstr>Work Completed - Login Screen</vt:lpstr>
      <vt:lpstr>Work Completed - Departments Screen</vt:lpstr>
      <vt:lpstr>Work Completed - Programs Screen</vt:lpstr>
      <vt:lpstr>Contribution</vt:lpstr>
      <vt:lpstr>Blockers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GDP-I Week-5 Progress</dc:title>
  <dc:creator>Kopparthi,Sai Dinesh</dc:creator>
  <cp:lastModifiedBy>Kopparthi,Sai Dinesh</cp:lastModifiedBy>
  <cp:revision>4</cp:revision>
  <dcterms:created xsi:type="dcterms:W3CDTF">2023-09-20T14:16:40Z</dcterms:created>
  <dcterms:modified xsi:type="dcterms:W3CDTF">2023-09-21T23:51:02Z</dcterms:modified>
</cp:coreProperties>
</file>