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B015-C400-7207-DEE8-B2D81FC0D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2C8AF-C591-2712-3A23-055DCFF23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760E1-61CE-C7FE-3818-B4D53B67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BBE-6A5E-403D-966F-137E2380988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1B524-E8E5-C46A-995D-176249356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22073-0FCD-55B2-770A-8E6CBD577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B107-FBA0-4C15-A93A-5CEF03BE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5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3C96-4025-6D52-A523-64E235BF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2944E-925E-D531-9F90-081890300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FC5D9-E533-6037-86FF-2201F42E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BBE-6A5E-403D-966F-137E2380988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D6AEE-586F-AE13-F164-92F67D35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197B7-86E5-98D7-7060-00ACEC17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B107-FBA0-4C15-A93A-5CEF03BE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6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8B980-CF8D-EC28-00D9-8B6517075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F6796-9191-DEAE-0CCC-513AE18A6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37103-EF37-83A4-3F81-AE6EA58F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BBE-6A5E-403D-966F-137E2380988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87C32-DE3F-7742-BCD5-3928AC53B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C6D9F-0E91-9A3E-D29C-872157CC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B107-FBA0-4C15-A93A-5CEF03BE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9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0915-CD5E-C442-AD9C-BAF09072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1FD3F-AF59-202B-4281-234E09EB3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46D03-DA75-5B77-F776-5133D0E08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BBE-6A5E-403D-966F-137E2380988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50DFD-355C-B28E-7E20-CAF897A6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6EF7B-F0E7-DECF-47A4-1DEF6734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B107-FBA0-4C15-A93A-5CEF03BE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981F-A30F-8901-95E2-16236B42A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23ED4-2714-2311-4336-69D4D1C92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649F9-1403-70E4-1016-9D08EDA5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BBE-6A5E-403D-966F-137E2380988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55026-43BE-5847-39C3-36A0B34A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5701C-76D1-1731-AD40-24BE2075F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B107-FBA0-4C15-A93A-5CEF03BE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4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87D2-C3FE-C378-871F-65F03772E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47DB8-64B0-ED46-EF5B-484465262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43163-5508-F06C-42A1-A3F49E842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90CD5-746D-70F0-3709-8FD0BA73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BBE-6A5E-403D-966F-137E2380988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7E7F4-6714-E89E-55D9-9978D7A8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0FC66-C96D-2971-E46E-B0E683D5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B107-FBA0-4C15-A93A-5CEF03BE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3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1F89-C1C4-6B7D-4157-5C5B2735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489D5-F0F4-C224-0953-BD3AD38FF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DBF53-1FEB-F26C-DFC6-4C0270FC2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EBF509-51F9-661F-7C71-825701902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7CAA21-BB10-1A11-FD14-181DA3388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FABB52-FF31-E8CA-4FB2-83E8669F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BBE-6A5E-403D-966F-137E2380988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D0523-688E-38B3-BF98-134BACC4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F8D66E-2D12-E859-9A11-0FA23CD7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B107-FBA0-4C15-A93A-5CEF03BE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8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A7A7-4752-4434-4821-AC7C9D86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7FB26F-73EA-6B47-64E1-91A64B7C7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BBE-6A5E-403D-966F-137E2380988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4D4D5-5755-9325-9E4B-658FD9B3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7A562-AE69-8515-C9B9-3A00F46D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B107-FBA0-4C15-A93A-5CEF03BE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5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53C2D-D4A4-8947-926C-8F67A1371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BBE-6A5E-403D-966F-137E2380988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D1C0C-BDE9-9F1A-7964-D4CB88EF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122EC-DB75-D330-73E1-A99E89BD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B107-FBA0-4C15-A93A-5CEF03BE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84042-3C67-BCC9-3FF8-1C2F8BD2D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5974A-ED87-CE47-B824-F34390440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4F5B3-70D4-E775-2BC2-B2CCC2496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F9880-EC36-F6CA-9752-29A0EBB9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BBE-6A5E-403D-966F-137E2380988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BE6EE-F34F-A840-B821-31428A9F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DFF43-5DDE-B71C-1C36-66745D1E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B107-FBA0-4C15-A93A-5CEF03BE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2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0862-C464-5F50-6488-BA82E623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1DE3D-0068-6961-63C1-F33E9CCED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B7E29-838B-29EF-00AA-D1AFB3BCB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4473E-AF10-77F1-4EFA-9C593E31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BBE-6A5E-403D-966F-137E2380988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FAE5A-4E9F-F022-86E8-06A756B4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C401B-D37E-820A-CB54-714BE00E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B107-FBA0-4C15-A93A-5CEF03BE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4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815C3C-54CE-993F-1178-5AF22D0FF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AFCE6-C723-277F-41A9-985D74C05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D6BDD-53A2-018E-5EE8-61EAB269A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71BBE-6A5E-403D-966F-137E2380988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F093C-B42C-9DFC-1BDE-7E5DC28A7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C7A85-C22B-25A1-8978-836FEC35F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9B107-FBA0-4C15-A93A-5CEF03BE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745061-90B4-B7D0-F324-2F0D7F8FA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008" y="685800"/>
            <a:ext cx="9144000" cy="1661285"/>
          </a:xfrm>
        </p:spPr>
        <p:txBody>
          <a:bodyPr>
            <a:noAutofit/>
          </a:bodyPr>
          <a:lstStyle/>
          <a:p>
            <a:r>
              <a:rPr lang="en-US" dirty="0"/>
              <a:t>GDP-I</a:t>
            </a:r>
            <a:br>
              <a:rPr lang="en-US" dirty="0"/>
            </a:br>
            <a:r>
              <a:rPr lang="en-US" dirty="0"/>
              <a:t>Week-11 Progress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1A84DFE-B31C-E3C6-7BBA-670C5E274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4913" y="3225835"/>
            <a:ext cx="9144000" cy="25701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dirty="0"/>
              <a:t>Team Members:</a:t>
            </a:r>
          </a:p>
          <a:p>
            <a:pPr algn="l"/>
            <a:r>
              <a:rPr lang="en-US" dirty="0"/>
              <a:t>Kopparthi Sai Dinesh, </a:t>
            </a:r>
          </a:p>
          <a:p>
            <a:pPr algn="l"/>
            <a:r>
              <a:rPr lang="en-US" dirty="0"/>
              <a:t>Chepuri Tagore Charith, </a:t>
            </a:r>
          </a:p>
          <a:p>
            <a:pPr algn="l"/>
            <a:r>
              <a:rPr lang="en-US" dirty="0"/>
              <a:t>Emani Aasrita,             </a:t>
            </a:r>
          </a:p>
          <a:p>
            <a:pPr algn="l"/>
            <a:r>
              <a:rPr lang="en-US" dirty="0"/>
              <a:t>Dasari Vamshika,       </a:t>
            </a:r>
          </a:p>
          <a:p>
            <a:pPr algn="l"/>
            <a:r>
              <a:rPr lang="en-US" dirty="0"/>
              <a:t>Maddela Tejaswi,      </a:t>
            </a:r>
          </a:p>
          <a:p>
            <a:pPr algn="l"/>
            <a:r>
              <a:rPr lang="en-US" dirty="0"/>
              <a:t>Veldanda Sailaxmi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E34C2A-1E9F-F319-F4BB-4728606849D2}"/>
              </a:ext>
            </a:extLst>
          </p:cNvPr>
          <p:cNvSpPr txBox="1"/>
          <p:nvPr/>
        </p:nvSpPr>
        <p:spPr>
          <a:xfrm>
            <a:off x="10887959" y="64385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1630317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CE7F1B-D9CB-56D2-D327-45B8FDFA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Contents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21A37B-E564-7245-B4CE-925D4B3B0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Work Completed in Previous Week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 Completed in Present Week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Next Steps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719A48-C46B-5F78-3C58-8CC839443D75}"/>
              </a:ext>
            </a:extLst>
          </p:cNvPr>
          <p:cNvSpPr txBox="1"/>
          <p:nvPr/>
        </p:nvSpPr>
        <p:spPr>
          <a:xfrm>
            <a:off x="10887959" y="64385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8401939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1F6CCE6-A30F-D682-AEB4-CF9539DA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Work Completed in Previous Week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035753-8E3B-9898-301D-20AED785C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Installation of Android Studio and other relevant tools like GitBash, GitHub Desktop etc.</a:t>
            </a:r>
          </a:p>
          <a:p>
            <a:r>
              <a:rPr lang="en-US" dirty="0"/>
              <a:t>Created an Android Project Named – “</a:t>
            </a:r>
            <a:r>
              <a:rPr lang="en-US" dirty="0" err="1"/>
              <a:t>NWClassTrackr</a:t>
            </a:r>
            <a:r>
              <a:rPr lang="en-US" dirty="0"/>
              <a:t>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Minimum SDK: API 24 (“Nougat: Android 7.0)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Build configuration language: Kotlin DSL (</a:t>
            </a:r>
            <a:r>
              <a:rPr lang="en-US" dirty="0" err="1"/>
              <a:t>build.gradle.kts</a:t>
            </a:r>
            <a:r>
              <a:rPr lang="en-US" dirty="0"/>
              <a:t>)</a:t>
            </a:r>
          </a:p>
          <a:p>
            <a:r>
              <a:rPr lang="en-US" dirty="0"/>
              <a:t>Looking into capabilities of Firebase for Database.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Realtime Database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Authentication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441337-8E80-8E11-0A85-6605EAFB5795}"/>
              </a:ext>
            </a:extLst>
          </p:cNvPr>
          <p:cNvSpPr txBox="1"/>
          <p:nvPr/>
        </p:nvSpPr>
        <p:spPr>
          <a:xfrm>
            <a:off x="10887959" y="64385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0485589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C3FA-4A73-BAE1-8C6A-17A1E41F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 Completed in Present Week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E9A6B-2562-DD90-D1F8-3818A6B7B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Re-Creation of project due to configuration issues.</a:t>
            </a:r>
          </a:p>
          <a:p>
            <a:r>
              <a:rPr lang="en-US" dirty="0"/>
              <a:t>Creation of constrained XML layout for login screen</a:t>
            </a:r>
          </a:p>
          <a:p>
            <a:r>
              <a:rPr lang="en-US" dirty="0"/>
              <a:t>Working on integrating our app with firebase.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FA96C-592C-CFD6-A842-F66B78CD7600}"/>
              </a:ext>
            </a:extLst>
          </p:cNvPr>
          <p:cNvSpPr txBox="1"/>
          <p:nvPr/>
        </p:nvSpPr>
        <p:spPr>
          <a:xfrm>
            <a:off x="10887959" y="64385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3530175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DA31F-6C4E-ACE8-3CFF-55C196EC2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997"/>
            <a:ext cx="10515600" cy="83207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Work Completed in Present Week – Login Layout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5E0F7B-E640-3A76-6299-579CA886A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726" y="1366887"/>
            <a:ext cx="7824247" cy="4402317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D88442-E51F-6C9B-AA53-0ED948C0FB92}"/>
              </a:ext>
            </a:extLst>
          </p:cNvPr>
          <p:cNvCxnSpPr/>
          <p:nvPr/>
        </p:nvCxnSpPr>
        <p:spPr>
          <a:xfrm flipH="1">
            <a:off x="1715678" y="3638746"/>
            <a:ext cx="110293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D2B7039-0390-18BA-FBD9-B92658233617}"/>
              </a:ext>
            </a:extLst>
          </p:cNvPr>
          <p:cNvSpPr txBox="1"/>
          <p:nvPr/>
        </p:nvSpPr>
        <p:spPr>
          <a:xfrm>
            <a:off x="184060" y="3454080"/>
            <a:ext cx="1531618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XML code for the login screen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031F8A-C667-B9BB-97BC-6D68B04B7783}"/>
              </a:ext>
            </a:extLst>
          </p:cNvPr>
          <p:cNvCxnSpPr>
            <a:cxnSpLocks/>
          </p:cNvCxnSpPr>
          <p:nvPr/>
        </p:nvCxnSpPr>
        <p:spPr>
          <a:xfrm>
            <a:off x="8465820" y="3223260"/>
            <a:ext cx="209220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DDEC3B0-F516-8BF8-8876-3DEB81CC97C3}"/>
              </a:ext>
            </a:extLst>
          </p:cNvPr>
          <p:cNvSpPr txBox="1"/>
          <p:nvPr/>
        </p:nvSpPr>
        <p:spPr>
          <a:xfrm>
            <a:off x="10585515" y="2718572"/>
            <a:ext cx="1536569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Design View for the Login Screen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845DD2-5B1D-836B-42F1-F0E4E97DD366}"/>
              </a:ext>
            </a:extLst>
          </p:cNvPr>
          <p:cNvSpPr txBox="1"/>
          <p:nvPr/>
        </p:nvSpPr>
        <p:spPr>
          <a:xfrm>
            <a:off x="10887959" y="64385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3187260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7F81-70AC-5D1D-2A97-D98C14AB7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 Completed in Present Week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E2D63E-5D14-6176-7387-910A0991D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479" y="1690688"/>
            <a:ext cx="4950662" cy="4351338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81EDB3-9A9E-3007-9626-BD41FC8E8E50}"/>
              </a:ext>
            </a:extLst>
          </p:cNvPr>
          <p:cNvCxnSpPr>
            <a:cxnSpLocks/>
          </p:cNvCxnSpPr>
          <p:nvPr/>
        </p:nvCxnSpPr>
        <p:spPr>
          <a:xfrm>
            <a:off x="6186008" y="3742441"/>
            <a:ext cx="207187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0A6843-9486-9388-B701-63857623F6B7}"/>
              </a:ext>
            </a:extLst>
          </p:cNvPr>
          <p:cNvSpPr txBox="1"/>
          <p:nvPr/>
        </p:nvSpPr>
        <p:spPr>
          <a:xfrm>
            <a:off x="8257880" y="3115717"/>
            <a:ext cx="1613043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Landscape layout for the login page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053A6B-FB5E-A7FB-ADDA-E2DC191E6AC0}"/>
              </a:ext>
            </a:extLst>
          </p:cNvPr>
          <p:cNvSpPr txBox="1"/>
          <p:nvPr/>
        </p:nvSpPr>
        <p:spPr>
          <a:xfrm>
            <a:off x="10887959" y="64385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8450035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B1FF19-2327-30C2-C152-06A5360A7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Contribution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1CE8DAC7-47A3-151B-F34B-56C0FCA2AC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2601186"/>
              </p:ext>
            </p:extLst>
          </p:nvPr>
        </p:nvGraphicFramePr>
        <p:xfrm>
          <a:off x="838200" y="1825625"/>
          <a:ext cx="10515600" cy="366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765">
                  <a:extLst>
                    <a:ext uri="{9D8B030D-6E8A-4147-A177-3AD203B41FA5}">
                      <a16:colId xmlns:a16="http://schemas.microsoft.com/office/drawing/2014/main" val="3348276260"/>
                    </a:ext>
                  </a:extLst>
                </a:gridCol>
                <a:gridCol w="7755835">
                  <a:extLst>
                    <a:ext uri="{9D8B030D-6E8A-4147-A177-3AD203B41FA5}">
                      <a16:colId xmlns:a16="http://schemas.microsoft.com/office/drawing/2014/main" val="3731363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03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Veldanda Sailaxmi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Identifying the configuration issues within the project and creating a new project with suitable configurations.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641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Emani Aasrita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Identifying the configuration issues within the project and creating a new project with suitable configurations.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518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Maddela Tejaswi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Going through the firebase documentation to integrate the firebase project to android project.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928767"/>
                  </a:ext>
                </a:extLst>
              </a:tr>
              <a:tr h="374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Dasari Vamshika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Going through the firebase documentation to integrate the firebase project to android project.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4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Chepuri Tagore Charith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Creation of XML layout for login screen.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896682"/>
                  </a:ext>
                </a:extLst>
              </a:tr>
              <a:tr h="27807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Kopparthi Sai Dinesh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Creation of XML layout for login screen.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27365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57BC150-5716-EF25-1940-462D0050EA59}"/>
              </a:ext>
            </a:extLst>
          </p:cNvPr>
          <p:cNvSpPr txBox="1"/>
          <p:nvPr/>
        </p:nvSpPr>
        <p:spPr>
          <a:xfrm>
            <a:off x="10887959" y="64385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1000269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A57CE-E68F-67C0-18DF-E30EC6685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BF7A1-4F3A-E919-6D28-F89C9C71F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java file for the Login Screen.</a:t>
            </a:r>
          </a:p>
          <a:p>
            <a:r>
              <a:rPr lang="en-US" dirty="0"/>
              <a:t>Create XML Layout for the Department Screen.</a:t>
            </a:r>
          </a:p>
          <a:p>
            <a:r>
              <a:rPr lang="en-US" dirty="0"/>
              <a:t>Continuing with the research for development tools and technology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E40A50-9A89-31AE-F9B0-BB53AE7BD1C3}"/>
              </a:ext>
            </a:extLst>
          </p:cNvPr>
          <p:cNvSpPr txBox="1"/>
          <p:nvPr/>
        </p:nvSpPr>
        <p:spPr>
          <a:xfrm>
            <a:off x="10887959" y="64385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0125451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6F5021-49C6-3CDC-36AC-BB2042BC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041" y="259927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0049146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295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GDP-I Week-11 Progress</vt:lpstr>
      <vt:lpstr>Contents</vt:lpstr>
      <vt:lpstr>Work Completed in Previous Week</vt:lpstr>
      <vt:lpstr>Work Completed in Present Week</vt:lpstr>
      <vt:lpstr>Work Completed in Present Week – Login Layout</vt:lpstr>
      <vt:lpstr>Work Completed in Present Week</vt:lpstr>
      <vt:lpstr>Contribution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GDP-I Week-11 Progress</dc:title>
  <dc:creator>Kopparthi,Sai Dinesh</dc:creator>
  <cp:lastModifiedBy>Kopparthi,Sai Dinesh</cp:lastModifiedBy>
  <cp:revision>4</cp:revision>
  <dcterms:created xsi:type="dcterms:W3CDTF">2023-11-02T19:10:16Z</dcterms:created>
  <dcterms:modified xsi:type="dcterms:W3CDTF">2023-11-03T14:06:19Z</dcterms:modified>
</cp:coreProperties>
</file>