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9" r:id="rId3"/>
    <p:sldId id="258" r:id="rId4"/>
    <p:sldId id="261" r:id="rId5"/>
    <p:sldId id="267" r:id="rId6"/>
    <p:sldId id="268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E52"/>
    <a:srgbClr val="004A30"/>
    <a:srgbClr val="004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9" autoAdjust="0"/>
  </p:normalViewPr>
  <p:slideViewPr>
    <p:cSldViewPr snapToGrid="0" snapToObjects="1" showGuides="1">
      <p:cViewPr>
        <p:scale>
          <a:sx n="64" d="100"/>
          <a:sy n="64" d="100"/>
        </p:scale>
        <p:origin x="134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765A-6C77-E249-B990-0DF751B53C8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CBA9-BE5E-D448-B48A-73DFA6C24B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765A-6C77-E249-B990-0DF751B53C8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CBA9-BE5E-D448-B48A-73DFA6C24B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765A-6C77-E249-B990-0DF751B53C8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CBA9-BE5E-D448-B48A-73DFA6C24B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765A-6C77-E249-B990-0DF751B53C8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CBA9-BE5E-D448-B48A-73DFA6C24B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765A-6C77-E249-B990-0DF751B53C8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CBA9-BE5E-D448-B48A-73DFA6C24B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765A-6C77-E249-B990-0DF751B53C8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CBA9-BE5E-D448-B48A-73DFA6C24B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765A-6C77-E249-B990-0DF751B53C8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CBA9-BE5E-D448-B48A-73DFA6C24B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765A-6C77-E249-B990-0DF751B53C8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CBA9-BE5E-D448-B48A-73DFA6C24B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765A-6C77-E249-B990-0DF751B53C8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CBA9-BE5E-D448-B48A-73DFA6C24B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765A-6C77-E249-B990-0DF751B53C8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CBA9-BE5E-D448-B48A-73DFA6C24B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765A-6C77-E249-B990-0DF751B53C8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CBA9-BE5E-D448-B48A-73DFA6C24B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9765A-6C77-E249-B990-0DF751B53C8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6CBA9-BE5E-D448-B48A-73DFA6C24B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91440" y="11805"/>
            <a:ext cx="9235440" cy="6926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-5963" y="1892373"/>
            <a:ext cx="7760405" cy="14641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sz="3200" b="1" dirty="0"/>
              <a:t>GDP – I</a:t>
            </a:r>
            <a:br>
              <a:rPr lang="en-US" sz="3200" b="1" dirty="0"/>
            </a:br>
            <a:r>
              <a:rPr lang="en-US" sz="3200" b="1" dirty="0"/>
              <a:t>ANDROID APPLICATION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09BAB6-DEC5-14D4-8137-5254BC76B9A9}"/>
              </a:ext>
            </a:extLst>
          </p:cNvPr>
          <p:cNvSpPr txBox="1"/>
          <p:nvPr/>
        </p:nvSpPr>
        <p:spPr>
          <a:xfrm>
            <a:off x="174449" y="3378058"/>
            <a:ext cx="776040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/>
              <a:t>Team Members</a:t>
            </a:r>
          </a:p>
          <a:p>
            <a:r>
              <a:rPr lang="en-US" sz="2200" dirty="0"/>
              <a:t>Kopparthi Sai Dinesh,</a:t>
            </a:r>
          </a:p>
          <a:p>
            <a:r>
              <a:rPr lang="en-US" sz="2200" dirty="0" err="1"/>
              <a:t>Chepuri</a:t>
            </a:r>
            <a:r>
              <a:rPr lang="en-US" sz="2200" dirty="0"/>
              <a:t> Tagore </a:t>
            </a:r>
            <a:r>
              <a:rPr lang="en-US" sz="2200" dirty="0" err="1"/>
              <a:t>Charith</a:t>
            </a:r>
            <a:r>
              <a:rPr lang="en-US" sz="2200" dirty="0"/>
              <a:t>,</a:t>
            </a:r>
          </a:p>
          <a:p>
            <a:r>
              <a:rPr lang="en-US" sz="2200" dirty="0"/>
              <a:t>Emani </a:t>
            </a:r>
            <a:r>
              <a:rPr lang="en-US" sz="2200" dirty="0" err="1"/>
              <a:t>Aasrita</a:t>
            </a:r>
            <a:r>
              <a:rPr lang="en-US" sz="2200" dirty="0"/>
              <a:t>,</a:t>
            </a:r>
          </a:p>
          <a:p>
            <a:r>
              <a:rPr lang="en-US" sz="2200" dirty="0" err="1"/>
              <a:t>Dasari</a:t>
            </a:r>
            <a:r>
              <a:rPr lang="en-US" sz="2200" dirty="0"/>
              <a:t> </a:t>
            </a:r>
            <a:r>
              <a:rPr lang="en-US" sz="2200" dirty="0" err="1"/>
              <a:t>Vamshika</a:t>
            </a:r>
            <a:r>
              <a:rPr lang="en-US" sz="2200" dirty="0"/>
              <a:t>,       </a:t>
            </a:r>
          </a:p>
          <a:p>
            <a:r>
              <a:rPr lang="en-US" sz="2200" dirty="0" err="1"/>
              <a:t>Maddela</a:t>
            </a:r>
            <a:r>
              <a:rPr lang="en-US" sz="2200" dirty="0"/>
              <a:t> Tejaswi,      </a:t>
            </a:r>
          </a:p>
          <a:p>
            <a:r>
              <a:rPr lang="en-US" sz="2200" dirty="0" err="1"/>
              <a:t>Veldanda</a:t>
            </a:r>
            <a:r>
              <a:rPr lang="en-US" sz="2200" dirty="0"/>
              <a:t> </a:t>
            </a:r>
            <a:r>
              <a:rPr lang="en-US" sz="2200" dirty="0" err="1"/>
              <a:t>Sailaxmi</a:t>
            </a:r>
            <a:endParaRPr lang="en-US" sz="2200" dirty="0"/>
          </a:p>
          <a:p>
            <a:endParaRPr lang="en-US" sz="24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>
            <a:extLst>
              <a:ext uri="{FF2B5EF4-FFF2-40B4-BE49-F238E27FC236}">
                <a16:creationId xmlns:a16="http://schemas.microsoft.com/office/drawing/2014/main" id="{BF70579E-9608-678F-C45A-934582742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E9FC7F38-60E6-8261-812D-24FA72243058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90993" y="461138"/>
            <a:ext cx="7760405" cy="1109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Arial"/>
              </a:rPr>
              <a:t>Content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D30AAD-7931-F90D-E44E-F328331D97B6}"/>
              </a:ext>
            </a:extLst>
          </p:cNvPr>
          <p:cNvSpPr txBox="1"/>
          <p:nvPr/>
        </p:nvSpPr>
        <p:spPr>
          <a:xfrm>
            <a:off x="490993" y="2024698"/>
            <a:ext cx="763938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Week 1 - 2: Wireframe and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Week 3 - 4: Development Environment Setup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Week 5 - 9: Development - User Authentication and Navigation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Week 10 - 12: CSV Parsing and Data Processing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606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39" y="9940"/>
            <a:ext cx="923544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175418-55AF-9610-F692-7E75463742A0}"/>
              </a:ext>
            </a:extLst>
          </p:cNvPr>
          <p:cNvSpPr txBox="1"/>
          <p:nvPr/>
        </p:nvSpPr>
        <p:spPr>
          <a:xfrm>
            <a:off x="321276" y="4461064"/>
            <a:ext cx="5708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87712A-4E66-F24F-CF5C-B4B53743EF3D}"/>
              </a:ext>
            </a:extLst>
          </p:cNvPr>
          <p:cNvSpPr txBox="1"/>
          <p:nvPr/>
        </p:nvSpPr>
        <p:spPr>
          <a:xfrm>
            <a:off x="321275" y="2289116"/>
            <a:ext cx="763938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wireframes for the login, department, branch, course, assignment, and dashboard screens.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Collect feedback from your team and make necessary revisions.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942456-04D0-FB23-4315-6A6F73D2F6FD}"/>
              </a:ext>
            </a:extLst>
          </p:cNvPr>
          <p:cNvSpPr txBox="1"/>
          <p:nvPr/>
        </p:nvSpPr>
        <p:spPr>
          <a:xfrm>
            <a:off x="321276" y="1399557"/>
            <a:ext cx="8822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Week 1 - 2: Wireframe and Design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39" y="0"/>
            <a:ext cx="9235440" cy="6926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D6AFE5-2BC7-0CEE-BC77-DB3695B35C43}"/>
              </a:ext>
            </a:extLst>
          </p:cNvPr>
          <p:cNvSpPr txBox="1"/>
          <p:nvPr/>
        </p:nvSpPr>
        <p:spPr>
          <a:xfrm>
            <a:off x="803188" y="568410"/>
            <a:ext cx="8231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Week 3 - 4: Development Environment Setup</a:t>
            </a:r>
            <a:endParaRPr lang="en-US" sz="3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894B88-A891-6A9D-5296-754D23AA3183}"/>
              </a:ext>
            </a:extLst>
          </p:cNvPr>
          <p:cNvSpPr txBox="1"/>
          <p:nvPr/>
        </p:nvSpPr>
        <p:spPr>
          <a:xfrm>
            <a:off x="803189" y="1915297"/>
            <a:ext cx="7466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Choose the development tools and IDE (e.g., Android Studio).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Establish version control (e.g., Git) for collaborative coding.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Set up a project structure and initialize the repository.</a:t>
            </a:r>
          </a:p>
          <a:p>
            <a:endParaRPr lang="en-US" sz="2400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235440" cy="6926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D6AFE5-2BC7-0CEE-BC77-DB3695B35C43}"/>
              </a:ext>
            </a:extLst>
          </p:cNvPr>
          <p:cNvSpPr txBox="1"/>
          <p:nvPr/>
        </p:nvSpPr>
        <p:spPr>
          <a:xfrm>
            <a:off x="803189" y="568410"/>
            <a:ext cx="7684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Week 5 - 9: Development - User Authentication and Navigation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894B88-A891-6A9D-5296-754D23AA3183}"/>
              </a:ext>
            </a:extLst>
          </p:cNvPr>
          <p:cNvSpPr txBox="1"/>
          <p:nvPr/>
        </p:nvSpPr>
        <p:spPr>
          <a:xfrm>
            <a:off x="803189" y="1915297"/>
            <a:ext cx="75858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Begin developing the login page with user authentication.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Implement the logic to differentiate between chairpersons, instructors and students.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the UI for department, branch, course, and assignment pages.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Implement navigation between these pages.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Integrate user roles and access control.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3736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1B2B030-4738-4359-9E46-144B7C8BF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37" y="8300"/>
            <a:ext cx="9144837" cy="68497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5823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FB5E391A-4ACD-9B65-1449-0248E30A6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" b="2"/>
          <a:stretch/>
        </p:blipFill>
        <p:spPr bwMode="auto">
          <a:xfrm>
            <a:off x="20" y="10"/>
            <a:ext cx="9143980" cy="68662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638848-8CA0-5AB7-EBA6-7C71144F4752}"/>
              </a:ext>
            </a:extLst>
          </p:cNvPr>
          <p:cNvSpPr txBox="1"/>
          <p:nvPr/>
        </p:nvSpPr>
        <p:spPr>
          <a:xfrm>
            <a:off x="803189" y="568410"/>
            <a:ext cx="7684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05C48E-2F34-2A90-DE34-72582E3AF278}"/>
              </a:ext>
            </a:extLst>
          </p:cNvPr>
          <p:cNvSpPr txBox="1"/>
          <p:nvPr/>
        </p:nvSpPr>
        <p:spPr>
          <a:xfrm>
            <a:off x="803189" y="568410"/>
            <a:ext cx="7684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Week 10 - 12: CSV Parsing and Data Processing</a:t>
            </a:r>
            <a:endParaRPr lang="en-US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E5376-C7AE-E6BE-69C7-808E401DED71}"/>
              </a:ext>
            </a:extLst>
          </p:cNvPr>
          <p:cNvSpPr txBox="1"/>
          <p:nvPr/>
        </p:nvSpPr>
        <p:spPr>
          <a:xfrm>
            <a:off x="803189" y="1915297"/>
            <a:ext cx="75858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Choose a programming language (e.g., Java) for CSV parsing.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Write a program to parse CSV files and extract relevant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Combine data from different CSV files into a single CSV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Test the CSV parsing program thoroughly.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2021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235440" cy="6926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996616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6612</TotalTime>
  <Words>264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Melinda Kelsey</dc:creator>
  <cp:lastModifiedBy>Kopparthi,Sai Dinesh</cp:lastModifiedBy>
  <cp:revision>35</cp:revision>
  <dcterms:created xsi:type="dcterms:W3CDTF">2011-09-28T20:18:30Z</dcterms:created>
  <dcterms:modified xsi:type="dcterms:W3CDTF">2023-09-08T04:03:32Z</dcterms:modified>
</cp:coreProperties>
</file>