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4"/>
  </p:notesMasterIdLst>
  <p:sldIdLst>
    <p:sldId id="256" r:id="rId2"/>
    <p:sldId id="257" r:id="rId3"/>
    <p:sldId id="259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20" r:id="rId23"/>
    <p:sldId id="314" r:id="rId24"/>
    <p:sldId id="315" r:id="rId25"/>
    <p:sldId id="321" r:id="rId26"/>
    <p:sldId id="322" r:id="rId27"/>
    <p:sldId id="317" r:id="rId28"/>
    <p:sldId id="318" r:id="rId29"/>
    <p:sldId id="319" r:id="rId30"/>
    <p:sldId id="272" r:id="rId31"/>
    <p:sldId id="288" r:id="rId32"/>
    <p:sldId id="29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9A137A-3EA6-4AE0-935A-77C9659C7B80}" v="1" dt="2022-08-26T11:52:20.5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6" autoAdjust="0"/>
    <p:restoredTop sz="94678"/>
  </p:normalViewPr>
  <p:slideViewPr>
    <p:cSldViewPr snapToGrid="0">
      <p:cViewPr varScale="1">
        <p:scale>
          <a:sx n="142" d="100"/>
          <a:sy n="142" d="100"/>
        </p:scale>
        <p:origin x="55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tteti,Chandra Mouli Madhav" userId="bd5ac854-ffbd-4482-a1d6-cf76f779d4d4" providerId="ADAL" clId="{576AF438-3810-4343-AC59-6761A4E3577A}"/>
    <pc:docChg chg="undo custSel addSld delSld modSld">
      <pc:chgData name="Kotteti,Chandra Mouli Madhav" userId="bd5ac854-ffbd-4482-a1d6-cf76f779d4d4" providerId="ADAL" clId="{576AF438-3810-4343-AC59-6761A4E3577A}" dt="2022-06-17T14:45:43.916" v="1131" actId="20577"/>
      <pc:docMkLst>
        <pc:docMk/>
      </pc:docMkLst>
      <pc:sldChg chg="modSp mod">
        <pc:chgData name="Kotteti,Chandra Mouli Madhav" userId="bd5ac854-ffbd-4482-a1d6-cf76f779d4d4" providerId="ADAL" clId="{576AF438-3810-4343-AC59-6761A4E3577A}" dt="2022-06-17T14:41:31.135" v="1119" actId="20577"/>
        <pc:sldMkLst>
          <pc:docMk/>
          <pc:sldMk cId="367654507" sldId="257"/>
        </pc:sldMkLst>
        <pc:spChg chg="mod">
          <ac:chgData name="Kotteti,Chandra Mouli Madhav" userId="bd5ac854-ffbd-4482-a1d6-cf76f779d4d4" providerId="ADAL" clId="{576AF438-3810-4343-AC59-6761A4E3577A}" dt="2022-06-17T14:41:31.135" v="1119" actId="20577"/>
          <ac:spMkLst>
            <pc:docMk/>
            <pc:sldMk cId="367654507" sldId="257"/>
            <ac:spMk id="3" creationId="{ED3AA559-9134-433A-8D6E-93FCE7DA0D47}"/>
          </ac:spMkLst>
        </pc:spChg>
      </pc:sldChg>
      <pc:sldChg chg="modSp mod">
        <pc:chgData name="Kotteti,Chandra Mouli Madhav" userId="bd5ac854-ffbd-4482-a1d6-cf76f779d4d4" providerId="ADAL" clId="{576AF438-3810-4343-AC59-6761A4E3577A}" dt="2022-06-17T14:45:43.916" v="1131" actId="20577"/>
        <pc:sldMkLst>
          <pc:docMk/>
          <pc:sldMk cId="2521401867" sldId="259"/>
        </pc:sldMkLst>
        <pc:spChg chg="mod">
          <ac:chgData name="Kotteti,Chandra Mouli Madhav" userId="bd5ac854-ffbd-4482-a1d6-cf76f779d4d4" providerId="ADAL" clId="{576AF438-3810-4343-AC59-6761A4E3577A}" dt="2022-06-17T14:45:43.916" v="1131" actId="20577"/>
          <ac:spMkLst>
            <pc:docMk/>
            <pc:sldMk cId="2521401867" sldId="259"/>
            <ac:spMk id="3" creationId="{1EE586F0-DE5B-4FBE-AADD-96612F901046}"/>
          </ac:spMkLst>
        </pc:spChg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814793032" sldId="261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94607293" sldId="263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547761375" sldId="264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182669972" sldId="265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1641554" sldId="266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3024782789" sldId="267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203592210" sldId="268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3200279456" sldId="269"/>
        </pc:sldMkLst>
      </pc:sldChg>
      <pc:sldChg chg="modSp mod">
        <pc:chgData name="Kotteti,Chandra Mouli Madhav" userId="bd5ac854-ffbd-4482-a1d6-cf76f779d4d4" providerId="ADAL" clId="{576AF438-3810-4343-AC59-6761A4E3577A}" dt="2022-06-17T14:43:23.080" v="1126" actId="33524"/>
        <pc:sldMkLst>
          <pc:docMk/>
          <pc:sldMk cId="3535391509" sldId="272"/>
        </pc:sldMkLst>
        <pc:spChg chg="mod">
          <ac:chgData name="Kotteti,Chandra Mouli Madhav" userId="bd5ac854-ffbd-4482-a1d6-cf76f779d4d4" providerId="ADAL" clId="{576AF438-3810-4343-AC59-6761A4E3577A}" dt="2022-06-17T14:43:23.080" v="1126" actId="33524"/>
          <ac:spMkLst>
            <pc:docMk/>
            <pc:sldMk cId="3535391509" sldId="272"/>
            <ac:spMk id="3" creationId="{E30E67D8-EEDD-D441-AAE2-0AA522846CC8}"/>
          </ac:spMkLst>
        </pc:spChg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3791112448" sldId="274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273683968" sldId="275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973013170" sldId="276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46576986" sldId="277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748081989" sldId="278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2845057697" sldId="279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805048184" sldId="280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653559128" sldId="281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1211278759" sldId="282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1155124543" sldId="283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1077842519" sldId="284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3163453549" sldId="285"/>
        </pc:sldMkLst>
      </pc:sldChg>
      <pc:sldChg chg="del">
        <pc:chgData name="Kotteti,Chandra Mouli Madhav" userId="bd5ac854-ffbd-4482-a1d6-cf76f779d4d4" providerId="ADAL" clId="{576AF438-3810-4343-AC59-6761A4E3577A}" dt="2022-06-17T14:31:33.376" v="860" actId="47"/>
        <pc:sldMkLst>
          <pc:docMk/>
          <pc:sldMk cId="1728757615" sldId="286"/>
        </pc:sldMkLst>
      </pc:sldChg>
      <pc:sldChg chg="del">
        <pc:chgData name="Kotteti,Chandra Mouli Madhav" userId="bd5ac854-ffbd-4482-a1d6-cf76f779d4d4" providerId="ADAL" clId="{576AF438-3810-4343-AC59-6761A4E3577A}" dt="2022-06-17T14:43:31.221" v="1127" actId="47"/>
        <pc:sldMkLst>
          <pc:docMk/>
          <pc:sldMk cId="894001112" sldId="287"/>
        </pc:sldMkLst>
      </pc:sldChg>
      <pc:sldChg chg="addSp modSp new mod">
        <pc:chgData name="Kotteti,Chandra Mouli Madhav" userId="bd5ac854-ffbd-4482-a1d6-cf76f779d4d4" providerId="ADAL" clId="{576AF438-3810-4343-AC59-6761A4E3577A}" dt="2022-06-17T14:01:05.759" v="346" actId="1076"/>
        <pc:sldMkLst>
          <pc:docMk/>
          <pc:sldMk cId="2060757500" sldId="289"/>
        </pc:sldMkLst>
        <pc:spChg chg="mod">
          <ac:chgData name="Kotteti,Chandra Mouli Madhav" userId="bd5ac854-ffbd-4482-a1d6-cf76f779d4d4" providerId="ADAL" clId="{576AF438-3810-4343-AC59-6761A4E3577A}" dt="2022-06-17T13:50:36.639" v="35" actId="20577"/>
          <ac:spMkLst>
            <pc:docMk/>
            <pc:sldMk cId="2060757500" sldId="289"/>
            <ac:spMk id="2" creationId="{CD624CDB-DC86-C141-6518-7DCAA842C55D}"/>
          </ac:spMkLst>
        </pc:spChg>
        <pc:spChg chg="mod">
          <ac:chgData name="Kotteti,Chandra Mouli Madhav" userId="bd5ac854-ffbd-4482-a1d6-cf76f779d4d4" providerId="ADAL" clId="{576AF438-3810-4343-AC59-6761A4E3577A}" dt="2022-06-17T14:00:51.881" v="344" actId="20577"/>
          <ac:spMkLst>
            <pc:docMk/>
            <pc:sldMk cId="2060757500" sldId="289"/>
            <ac:spMk id="3" creationId="{29B0A91A-459A-CA10-EFF9-A082CFD32EA4}"/>
          </ac:spMkLst>
        </pc:spChg>
        <pc:picChg chg="add mod">
          <ac:chgData name="Kotteti,Chandra Mouli Madhav" userId="bd5ac854-ffbd-4482-a1d6-cf76f779d4d4" providerId="ADAL" clId="{576AF438-3810-4343-AC59-6761A4E3577A}" dt="2022-06-17T14:01:00.202" v="345" actId="1076"/>
          <ac:picMkLst>
            <pc:docMk/>
            <pc:sldMk cId="2060757500" sldId="289"/>
            <ac:picMk id="5" creationId="{E5E0FA31-52D3-F488-B6EC-D039182EC33B}"/>
          </ac:picMkLst>
        </pc:picChg>
        <pc:picChg chg="add mod">
          <ac:chgData name="Kotteti,Chandra Mouli Madhav" userId="bd5ac854-ffbd-4482-a1d6-cf76f779d4d4" providerId="ADAL" clId="{576AF438-3810-4343-AC59-6761A4E3577A}" dt="2022-06-17T14:01:05.759" v="346" actId="1076"/>
          <ac:picMkLst>
            <pc:docMk/>
            <pc:sldMk cId="2060757500" sldId="289"/>
            <ac:picMk id="7" creationId="{CADAF639-3293-1FF7-31EE-16A0AA097590}"/>
          </ac:picMkLst>
        </pc:picChg>
      </pc:sldChg>
      <pc:sldChg chg="addSp modSp new mod">
        <pc:chgData name="Kotteti,Chandra Mouli Madhav" userId="bd5ac854-ffbd-4482-a1d6-cf76f779d4d4" providerId="ADAL" clId="{576AF438-3810-4343-AC59-6761A4E3577A}" dt="2022-06-17T14:03:31.860" v="393" actId="1076"/>
        <pc:sldMkLst>
          <pc:docMk/>
          <pc:sldMk cId="3811798128" sldId="290"/>
        </pc:sldMkLst>
        <pc:spChg chg="mod">
          <ac:chgData name="Kotteti,Chandra Mouli Madhav" userId="bd5ac854-ffbd-4482-a1d6-cf76f779d4d4" providerId="ADAL" clId="{576AF438-3810-4343-AC59-6761A4E3577A}" dt="2022-06-17T14:02:02.183" v="379" actId="20577"/>
          <ac:spMkLst>
            <pc:docMk/>
            <pc:sldMk cId="3811798128" sldId="290"/>
            <ac:spMk id="2" creationId="{2BAA90C2-DFBA-DD5E-0FCE-826D06FD107A}"/>
          </ac:spMkLst>
        </pc:spChg>
        <pc:spChg chg="mod">
          <ac:chgData name="Kotteti,Chandra Mouli Madhav" userId="bd5ac854-ffbd-4482-a1d6-cf76f779d4d4" providerId="ADAL" clId="{576AF438-3810-4343-AC59-6761A4E3577A}" dt="2022-06-17T14:03:11.732" v="391" actId="2711"/>
          <ac:spMkLst>
            <pc:docMk/>
            <pc:sldMk cId="3811798128" sldId="290"/>
            <ac:spMk id="3" creationId="{D6A5D456-59E4-68FA-9629-51758883D253}"/>
          </ac:spMkLst>
        </pc:spChg>
        <pc:picChg chg="add mod">
          <ac:chgData name="Kotteti,Chandra Mouli Madhav" userId="bd5ac854-ffbd-4482-a1d6-cf76f779d4d4" providerId="ADAL" clId="{576AF438-3810-4343-AC59-6761A4E3577A}" dt="2022-06-17T14:03:31.860" v="393" actId="1076"/>
          <ac:picMkLst>
            <pc:docMk/>
            <pc:sldMk cId="3811798128" sldId="290"/>
            <ac:picMk id="5" creationId="{06AA9FE7-7077-28B8-7169-643A3DFCD0E0}"/>
          </ac:picMkLst>
        </pc:picChg>
      </pc:sldChg>
      <pc:sldChg chg="addSp modSp new mod">
        <pc:chgData name="Kotteti,Chandra Mouli Madhav" userId="bd5ac854-ffbd-4482-a1d6-cf76f779d4d4" providerId="ADAL" clId="{576AF438-3810-4343-AC59-6761A4E3577A}" dt="2022-06-17T14:08:23.647" v="463" actId="1076"/>
        <pc:sldMkLst>
          <pc:docMk/>
          <pc:sldMk cId="3972544462" sldId="291"/>
        </pc:sldMkLst>
        <pc:spChg chg="mod">
          <ac:chgData name="Kotteti,Chandra Mouli Madhav" userId="bd5ac854-ffbd-4482-a1d6-cf76f779d4d4" providerId="ADAL" clId="{576AF438-3810-4343-AC59-6761A4E3577A}" dt="2022-06-17T14:04:07.408" v="415" actId="20577"/>
          <ac:spMkLst>
            <pc:docMk/>
            <pc:sldMk cId="3972544462" sldId="291"/>
            <ac:spMk id="2" creationId="{9577C658-4113-D4B6-8722-73651CA182EF}"/>
          </ac:spMkLst>
        </pc:spChg>
        <pc:spChg chg="mod">
          <ac:chgData name="Kotteti,Chandra Mouli Madhav" userId="bd5ac854-ffbd-4482-a1d6-cf76f779d4d4" providerId="ADAL" clId="{576AF438-3810-4343-AC59-6761A4E3577A}" dt="2022-06-17T14:06:01.247" v="448" actId="20577"/>
          <ac:spMkLst>
            <pc:docMk/>
            <pc:sldMk cId="3972544462" sldId="291"/>
            <ac:spMk id="3" creationId="{8630C347-6D38-ED53-1067-672DAC3E5EBF}"/>
          </ac:spMkLst>
        </pc:spChg>
        <pc:picChg chg="add mod">
          <ac:chgData name="Kotteti,Chandra Mouli Madhav" userId="bd5ac854-ffbd-4482-a1d6-cf76f779d4d4" providerId="ADAL" clId="{576AF438-3810-4343-AC59-6761A4E3577A}" dt="2022-06-17T14:08:23.647" v="463" actId="1076"/>
          <ac:picMkLst>
            <pc:docMk/>
            <pc:sldMk cId="3972544462" sldId="291"/>
            <ac:picMk id="5" creationId="{2723B20E-05FD-4A02-BDCC-52AB6C7B9005}"/>
          </ac:picMkLst>
        </pc:picChg>
      </pc:sldChg>
      <pc:sldChg chg="addSp modSp new mod">
        <pc:chgData name="Kotteti,Chandra Mouli Madhav" userId="bd5ac854-ffbd-4482-a1d6-cf76f779d4d4" providerId="ADAL" clId="{576AF438-3810-4343-AC59-6761A4E3577A}" dt="2022-06-17T14:10:56.057" v="476" actId="1076"/>
        <pc:sldMkLst>
          <pc:docMk/>
          <pc:sldMk cId="1228637203" sldId="292"/>
        </pc:sldMkLst>
        <pc:spChg chg="mod">
          <ac:chgData name="Kotteti,Chandra Mouli Madhav" userId="bd5ac854-ffbd-4482-a1d6-cf76f779d4d4" providerId="ADAL" clId="{576AF438-3810-4343-AC59-6761A4E3577A}" dt="2022-06-17T14:08:39.113" v="465"/>
          <ac:spMkLst>
            <pc:docMk/>
            <pc:sldMk cId="1228637203" sldId="292"/>
            <ac:spMk id="2" creationId="{FC9DB0B9-FB15-9C39-54FA-3AE5ECA1E6D9}"/>
          </ac:spMkLst>
        </pc:spChg>
        <pc:spChg chg="mod">
          <ac:chgData name="Kotteti,Chandra Mouli Madhav" userId="bd5ac854-ffbd-4482-a1d6-cf76f779d4d4" providerId="ADAL" clId="{576AF438-3810-4343-AC59-6761A4E3577A}" dt="2022-06-17T14:10:10.029" v="474" actId="20577"/>
          <ac:spMkLst>
            <pc:docMk/>
            <pc:sldMk cId="1228637203" sldId="292"/>
            <ac:spMk id="3" creationId="{1834C37C-4E47-4BF4-25A4-B075C7B05453}"/>
          </ac:spMkLst>
        </pc:spChg>
        <pc:picChg chg="add mod">
          <ac:chgData name="Kotteti,Chandra Mouli Madhav" userId="bd5ac854-ffbd-4482-a1d6-cf76f779d4d4" providerId="ADAL" clId="{576AF438-3810-4343-AC59-6761A4E3577A}" dt="2022-06-17T14:10:56.057" v="476" actId="1076"/>
          <ac:picMkLst>
            <pc:docMk/>
            <pc:sldMk cId="1228637203" sldId="292"/>
            <ac:picMk id="5" creationId="{8A773C01-E6A7-3E28-44A9-B7A126B85CC2}"/>
          </ac:picMkLst>
        </pc:picChg>
      </pc:sldChg>
      <pc:sldChg chg="addSp modSp new mod">
        <pc:chgData name="Kotteti,Chandra Mouli Madhav" userId="bd5ac854-ffbd-4482-a1d6-cf76f779d4d4" providerId="ADAL" clId="{576AF438-3810-4343-AC59-6761A4E3577A}" dt="2022-06-17T14:24:36.481" v="793" actId="1038"/>
        <pc:sldMkLst>
          <pc:docMk/>
          <pc:sldMk cId="1043015468" sldId="293"/>
        </pc:sldMkLst>
        <pc:spChg chg="mod">
          <ac:chgData name="Kotteti,Chandra Mouli Madhav" userId="bd5ac854-ffbd-4482-a1d6-cf76f779d4d4" providerId="ADAL" clId="{576AF438-3810-4343-AC59-6761A4E3577A}" dt="2022-06-17T14:11:30.911" v="497" actId="20577"/>
          <ac:spMkLst>
            <pc:docMk/>
            <pc:sldMk cId="1043015468" sldId="293"/>
            <ac:spMk id="2" creationId="{5DD576B4-C8F7-2193-1720-0C7BE5EA861A}"/>
          </ac:spMkLst>
        </pc:spChg>
        <pc:spChg chg="mod">
          <ac:chgData name="Kotteti,Chandra Mouli Madhav" userId="bd5ac854-ffbd-4482-a1d6-cf76f779d4d4" providerId="ADAL" clId="{576AF438-3810-4343-AC59-6761A4E3577A}" dt="2022-06-17T14:24:23.316" v="778" actId="20577"/>
          <ac:spMkLst>
            <pc:docMk/>
            <pc:sldMk cId="1043015468" sldId="293"/>
            <ac:spMk id="3" creationId="{7FB2F855-EF96-FC8A-5908-EB038A735681}"/>
          </ac:spMkLst>
        </pc:spChg>
        <pc:picChg chg="add mod">
          <ac:chgData name="Kotteti,Chandra Mouli Madhav" userId="bd5ac854-ffbd-4482-a1d6-cf76f779d4d4" providerId="ADAL" clId="{576AF438-3810-4343-AC59-6761A4E3577A}" dt="2022-06-17T14:24:36.481" v="793" actId="1038"/>
          <ac:picMkLst>
            <pc:docMk/>
            <pc:sldMk cId="1043015468" sldId="293"/>
            <ac:picMk id="5" creationId="{02841E05-DD8D-71F8-D036-42AD019E333F}"/>
          </ac:picMkLst>
        </pc:picChg>
        <pc:picChg chg="add mod">
          <ac:chgData name="Kotteti,Chandra Mouli Madhav" userId="bd5ac854-ffbd-4482-a1d6-cf76f779d4d4" providerId="ADAL" clId="{576AF438-3810-4343-AC59-6761A4E3577A}" dt="2022-06-17T14:24:36.481" v="793" actId="1038"/>
          <ac:picMkLst>
            <pc:docMk/>
            <pc:sldMk cId="1043015468" sldId="293"/>
            <ac:picMk id="7" creationId="{B6D59A1B-E269-3C63-9533-FEFDBEBEFFA2}"/>
          </ac:picMkLst>
        </pc:picChg>
        <pc:picChg chg="add mod">
          <ac:chgData name="Kotteti,Chandra Mouli Madhav" userId="bd5ac854-ffbd-4482-a1d6-cf76f779d4d4" providerId="ADAL" clId="{576AF438-3810-4343-AC59-6761A4E3577A}" dt="2022-06-17T14:24:11.133" v="776" actId="1076"/>
          <ac:picMkLst>
            <pc:docMk/>
            <pc:sldMk cId="1043015468" sldId="293"/>
            <ac:picMk id="9" creationId="{01782449-0F6B-0D75-B2A1-9379459549A2}"/>
          </ac:picMkLst>
        </pc:picChg>
      </pc:sldChg>
      <pc:sldChg chg="modSp new mod">
        <pc:chgData name="Kotteti,Chandra Mouli Madhav" userId="bd5ac854-ffbd-4482-a1d6-cf76f779d4d4" providerId="ADAL" clId="{576AF438-3810-4343-AC59-6761A4E3577A}" dt="2022-06-17T14:31:17.010" v="859" actId="5793"/>
        <pc:sldMkLst>
          <pc:docMk/>
          <pc:sldMk cId="3894845961" sldId="294"/>
        </pc:sldMkLst>
        <pc:spChg chg="mod">
          <ac:chgData name="Kotteti,Chandra Mouli Madhav" userId="bd5ac854-ffbd-4482-a1d6-cf76f779d4d4" providerId="ADAL" clId="{576AF438-3810-4343-AC59-6761A4E3577A}" dt="2022-06-17T14:25:41.301" v="812" actId="20577"/>
          <ac:spMkLst>
            <pc:docMk/>
            <pc:sldMk cId="3894845961" sldId="294"/>
            <ac:spMk id="2" creationId="{D6D72A32-629D-F963-15A2-B2FC90B0ED1C}"/>
          </ac:spMkLst>
        </pc:spChg>
        <pc:spChg chg="mod">
          <ac:chgData name="Kotteti,Chandra Mouli Madhav" userId="bd5ac854-ffbd-4482-a1d6-cf76f779d4d4" providerId="ADAL" clId="{576AF438-3810-4343-AC59-6761A4E3577A}" dt="2022-06-17T14:31:17.010" v="859" actId="5793"/>
          <ac:spMkLst>
            <pc:docMk/>
            <pc:sldMk cId="3894845961" sldId="294"/>
            <ac:spMk id="3" creationId="{822D3347-F6F2-F8C7-F7BC-452333C7EBFE}"/>
          </ac:spMkLst>
        </pc:spChg>
      </pc:sldChg>
      <pc:sldChg chg="add">
        <pc:chgData name="Kotteti,Chandra Mouli Madhav" userId="bd5ac854-ffbd-4482-a1d6-cf76f779d4d4" providerId="ADAL" clId="{576AF438-3810-4343-AC59-6761A4E3577A}" dt="2022-06-17T14:43:38.393" v="1128"/>
        <pc:sldMkLst>
          <pc:docMk/>
          <pc:sldMk cId="400872101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C7609-20AC-4C04-A2A2-F0D50DC91B8C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1EAFF-05DF-42C9-ADF2-AD0784E2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1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650-323F-4F9E-A7A9-E20798E8CC9A}" type="datetime1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5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F24A-2C61-4E5C-88FA-48DD3D0815B7}" type="datetime1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7830-1425-4958-AA8C-47754E772222}" type="datetime1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46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217D-E434-4A22-9BFF-A58C8FC4F30D}" type="datetime1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1683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0E15-5BC6-4569-A537-8D04F425D432}" type="datetime1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60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3BB5C-D1EB-4F9C-B654-DFE725B86754}" type="datetime1">
              <a:rPr lang="en-US" smtClean="0"/>
              <a:t>1/18/23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54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5C23-6FCE-4B35-ACFF-A1BF0411C51D}" type="datetime1">
              <a:rPr lang="en-US" smtClean="0"/>
              <a:t>1/18/23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5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6626-EDC4-4667-B222-0D5E693CB791}" type="datetime1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11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DED-873A-4E79-A73C-FC9DC9AAEBF7}" type="datetime1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9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64E1-BFD2-43FC-B04D-96F3465E6176}" type="datetime1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4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BD91-E39D-413B-82FB-9C3D50F942AC}" type="datetime1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5402-3D57-475A-99C6-A0D1C8AB78F5}" type="datetime1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8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A1D7-0BC7-46A3-AAD5-62AB242B80AB}" type="datetime1">
              <a:rPr lang="en-US" smtClean="0"/>
              <a:t>1/18/23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44F16-AD15-4248-A2BA-A0669BD683A2}" type="datetime1">
              <a:rPr lang="en-US" smtClean="0"/>
              <a:t>1/18/23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C579-772A-447C-8FEA-19CA68192C80}" type="datetime1">
              <a:rPr lang="en-US" smtClean="0"/>
              <a:t>1/18/23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0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9DF9-1B58-47C8-BD30-DA275258AFE8}" type="datetime1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0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708E-1B73-4677-A23B-B437B09EEA2C}" type="datetime1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8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B01DA-69F9-4DC4-A0D9-AB3590C8ABC9}" type="datetime1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0A515-08F7-40A0-9F31-515915856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13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wift.org/documentation/#swift-languag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2CEA-B23B-4F73-A7DD-112EBFF7F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flow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44643 Mobile Computing - iOS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3B3C0-EEE0-412F-A0BE-324D678B7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Dr. Chandra Mouli</a:t>
            </a:r>
          </a:p>
          <a:p>
            <a:r>
              <a:rPr lang="en-US" dirty="0"/>
              <a:t>Northwest Missouri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749576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03EC-A1AB-4D0B-984E-C2658E36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AC15-19CC-46F5-B65A-CA4301444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other variation of the while loop, known as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repeat-while</a:t>
            </a:r>
            <a:r>
              <a:rPr lang="en-US" dirty="0"/>
              <a:t> loop, performs a single pass through the loop block first, before considering the loop’s condition. 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repeat-while</a:t>
            </a:r>
            <a:r>
              <a:rPr lang="en-US" dirty="0"/>
              <a:t> loop in Swift is analogous to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r>
              <a:rPr lang="en-US" dirty="0"/>
              <a:t> loop in other languages.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BE437-AED0-442A-BCF6-DF594904E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787" y="3943632"/>
            <a:ext cx="3533775" cy="1371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099B4-F8D1-8911-0A26-620FE23B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33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00B4-C7F2-4FC1-B779-B84A1FC2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3F0DF-CC2D-4382-B010-56AD1F792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Swift provides two ways to add conditional branches to your code: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statement and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/>
              <a:t> statement. </a:t>
            </a:r>
          </a:p>
          <a:p>
            <a:r>
              <a:rPr lang="en-US" dirty="0"/>
              <a:t>Typically, you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statement to evaluate simple conditions with only a few possible outcomes. 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/>
              <a:t> statement is better suited to more complex conditions with multiple possible permutations and is useful in situations where pattern matching can help select an appropriate code branch to execute.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473B0-17E0-96A6-AFCF-A3029A1C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9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8CDC-1256-445E-84DB-72A724DF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Conditional Statements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01C59-7694-47AA-B124-48C5EBEA3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6352824" cy="3695136"/>
          </a:xfrm>
        </p:spPr>
        <p:txBody>
          <a:bodyPr>
            <a:normAutofit/>
          </a:bodyPr>
          <a:lstStyle/>
          <a:p>
            <a:r>
              <a:rPr lang="en-US"/>
              <a:t>In its simplest form, 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/>
              <a:t> statement has a single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/>
              <a:t> condition. It executes a set of statements only if that condition is true.</a:t>
            </a:r>
          </a:p>
          <a:p>
            <a:r>
              <a:rPr lang="en-US"/>
              <a:t>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/>
              <a:t> statement can provide an alternative set of statements, known as an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/>
              <a:t> clause, for situations when 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/>
              <a:t> condition is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/>
              <a:t>.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4F8008-E57F-41F3-A647-6AD26AC62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2210935"/>
            <a:ext cx="3511778" cy="349318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F6CD2D-00BB-4CDE-B651-0C53A8937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374" y="2682823"/>
            <a:ext cx="3217333" cy="985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0A0763-B638-4809-ABC4-979D2E239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375" y="3943765"/>
            <a:ext cx="3217333" cy="13853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8E592-5E1A-5BC8-8A3F-51152C4C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95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824C404-FDA8-4DDB-9D85-52D60D775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FE26A-9011-41FA-94B3-D4AD3413A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615542"/>
            <a:ext cx="2882349" cy="1530221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Conditional Statements</a:t>
            </a:r>
          </a:p>
        </p:txBody>
      </p:sp>
      <p:sp>
        <p:nvSpPr>
          <p:cNvPr id="42" name="Rectangle 38">
            <a:extLst>
              <a:ext uri="{FF2B5EF4-FFF2-40B4-BE49-F238E27FC236}">
                <a16:creationId xmlns:a16="http://schemas.microsoft.com/office/drawing/2014/main" id="{10576BAB-9A66-46C6-8A15-DD1B73CDA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B3175-C95E-408B-909B-15B4271CA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32" y="1061755"/>
            <a:ext cx="5437492" cy="2270152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5CD85AE-D994-4B11-BE24-C38EB7B9E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154913"/>
            <a:ext cx="0" cy="2083837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5A4EFCE-0C8B-BD57-9DF0-78F8C1B26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865" y="1387316"/>
            <a:ext cx="5437499" cy="16190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947B-09FD-4CCF-A2CD-60618B736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2953" y="4502653"/>
            <a:ext cx="7471411" cy="1530221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200" dirty="0"/>
              <a:t>You can chain multiple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/>
              <a:t> statements together to consider additional clauses.</a:t>
            </a:r>
          </a:p>
          <a:p>
            <a:pPr>
              <a:lnSpc>
                <a:spcPct val="110000"/>
              </a:lnSpc>
            </a:pPr>
            <a:r>
              <a:rPr lang="en-US" sz="1200" dirty="0"/>
              <a:t>The final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/>
              <a:t> clause is optional, however, and can be excluded if the set of conditions doesn’t need to be complete.</a:t>
            </a:r>
          </a:p>
          <a:p>
            <a:pPr lvl="1">
              <a:lnSpc>
                <a:spcPct val="110000"/>
              </a:lnSpc>
            </a:pPr>
            <a:r>
              <a:rPr lang="en-US" sz="1200" dirty="0"/>
              <a:t>Because the temperature is neither too cold nor too warm to trigger the if or else if conditions, no message is printed.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14036-9C5B-63F2-9CDB-B2954FC5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89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4E213D-3FA7-4D59-80B5-015897DCA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E8AD5-7D0B-446A-9021-1735F0675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091" y="609600"/>
            <a:ext cx="4832465" cy="1326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Conditional Statements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3BE23-20C0-4F37-860E-0892A4DE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52292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0A037-B8F2-4D88-8CB6-344BD3E4F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5091" y="2096064"/>
            <a:ext cx="4832465" cy="396212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</a:rPr>
              <a:t>A </a:t>
            </a:r>
            <a:r>
              <a:rPr lang="en-US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>
                <a:solidFill>
                  <a:srgbClr val="FFFFFF"/>
                </a:solidFill>
              </a:rPr>
              <a:t> statement considers a value and compares it against several possible matching patterns.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</a:rPr>
              <a:t>It then executes an appropriate block of code, based on the first pattern that matches successfully.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</a:rPr>
              <a:t>A </a:t>
            </a:r>
            <a:r>
              <a:rPr lang="en-US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>
                <a:solidFill>
                  <a:srgbClr val="FFFFFF"/>
                </a:solidFill>
              </a:rPr>
              <a:t> statement provides an alternative to the </a:t>
            </a:r>
            <a:r>
              <a:rPr lang="en-US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>
                <a:solidFill>
                  <a:srgbClr val="FFFFFF"/>
                </a:solidFill>
              </a:rPr>
              <a:t> statement for responding to multiple potential states.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0D9D00F-E4F5-4641-B41D-4801BDBF5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857" y="1820750"/>
            <a:ext cx="4450460" cy="3216501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9AB149-D0D3-42EA-8B4C-F39E213AE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5109182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FAE08-8F3D-2E35-A38B-45753F4C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74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04B8-8F5F-4F49-8BEC-02B48DF9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0DBC8-B9FE-47D8-8738-A63D47E46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Like the body of an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/>
              <a:t> statement, each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400"/>
              <a:t> is a separate branch of code execution. The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1400"/>
              <a:t> statement determines which branch should be selected.</a:t>
            </a:r>
          </a:p>
          <a:p>
            <a:pPr>
              <a:lnSpc>
                <a:spcPct val="110000"/>
              </a:lnSpc>
            </a:pPr>
            <a:r>
              <a:rPr lang="en-US" sz="1400"/>
              <a:t>This procedure is known as </a:t>
            </a:r>
            <a:r>
              <a:rPr lang="en-US" sz="1400" i="1"/>
              <a:t>switching</a:t>
            </a:r>
            <a:r>
              <a:rPr lang="en-US" sz="1400"/>
              <a:t> on the value that’s being considered.</a:t>
            </a:r>
          </a:p>
          <a:p>
            <a:pPr>
              <a:lnSpc>
                <a:spcPct val="110000"/>
              </a:lnSpc>
            </a:pPr>
            <a:r>
              <a:rPr lang="en-US" sz="1400"/>
              <a:t>Every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1400"/>
              <a:t> statement must be exhaustive.</a:t>
            </a:r>
          </a:p>
          <a:p>
            <a:pPr>
              <a:lnSpc>
                <a:spcPct val="110000"/>
              </a:lnSpc>
            </a:pPr>
            <a:r>
              <a:rPr lang="en-US" sz="1400"/>
              <a:t>If it’s not appropriate to provide a case for every possible value, you can define a default case to cover any values that aren’t addressed explicitly. This default case is indicated by the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1400"/>
              <a:t> keyword and must always appear last.</a:t>
            </a:r>
          </a:p>
          <a:p>
            <a:pPr>
              <a:lnSpc>
                <a:spcPct val="110000"/>
              </a:lnSpc>
            </a:pPr>
            <a:r>
              <a:rPr lang="en-US" sz="1400"/>
              <a:t>This example uses a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1400"/>
              <a:t> statement to consider a single lowercase character called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someCharacter</a:t>
            </a:r>
            <a:r>
              <a:rPr lang="en-US" sz="140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6B288C-C5B8-4201-AB76-F51ED9863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7" y="2586088"/>
            <a:ext cx="4833257" cy="2742873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8F325-1B21-C2EF-DC48-E35D779D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58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638C-031A-4A3A-B9C1-0826DB524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87" y="643467"/>
            <a:ext cx="4762169" cy="997640"/>
          </a:xfrm>
        </p:spPr>
        <p:txBody>
          <a:bodyPr anchor="b">
            <a:normAutofit/>
          </a:bodyPr>
          <a:lstStyle/>
          <a:p>
            <a:pPr algn="r"/>
            <a:r>
              <a:rPr lang="en-US" sz="2800" dirty="0"/>
              <a:t>Conditional Statements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C1632-F47E-4340-A77E-26E5CFDED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44" y="2247885"/>
            <a:ext cx="5309282" cy="23622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1B447-A215-404C-A9CB-EF5DC37C7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387" y="1641107"/>
            <a:ext cx="4762169" cy="4573426"/>
          </a:xfrm>
        </p:spPr>
        <p:txBody>
          <a:bodyPr anchor="ctr">
            <a:norm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1800" dirty="0"/>
              <a:t> statements in Swift don’t fall through the bottom of each case and into the next one by default.</a:t>
            </a:r>
          </a:p>
          <a:p>
            <a:r>
              <a:rPr lang="en-US" sz="1800" dirty="0"/>
              <a:t>Instead, the entire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1800" dirty="0"/>
              <a:t> statement finishes its execution as soon as the first matching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1800" dirty="0"/>
              <a:t> case is completed, without requiring an explicit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800" dirty="0"/>
              <a:t> statement.</a:t>
            </a:r>
          </a:p>
          <a:p>
            <a:r>
              <a:rPr lang="en-US" sz="1800" dirty="0"/>
              <a:t>The body of each case </a:t>
            </a:r>
            <a:r>
              <a:rPr lang="en-US" sz="1800" i="1" dirty="0"/>
              <a:t>must</a:t>
            </a:r>
            <a:r>
              <a:rPr lang="en-US" sz="1800" dirty="0"/>
              <a:t> contain at least one executable statement. It isn’t valid to write the following code, because the first case is empty.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37B5B-F58F-6741-C660-21BCC695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90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94E213D-3FA7-4D59-80B5-015897DCA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A4E2E-24E3-4E84-ADEE-7F41C5E3A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091" y="609600"/>
            <a:ext cx="4832465" cy="1326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Conditional Statements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63BE23-20C0-4F37-860E-0892A4DE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52292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EC081A-8DDB-B320-2D01-F3A568E0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857" y="1346719"/>
            <a:ext cx="4450460" cy="4164563"/>
          </a:xfrm>
          <a:prstGeom prst="rect">
            <a:avLst/>
          </a:prstGeom>
        </p:spPr>
      </p:pic>
      <p:sp>
        <p:nvSpPr>
          <p:cNvPr id="23" name="Rectangle 20">
            <a:extLst>
              <a:ext uri="{FF2B5EF4-FFF2-40B4-BE49-F238E27FC236}">
                <a16:creationId xmlns:a16="http://schemas.microsoft.com/office/drawing/2014/main" id="{D49AB149-D0D3-42EA-8B4C-F39E213AE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5109182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FC6EE-A292-4A95-821C-950CD8F44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5091" y="2096064"/>
            <a:ext cx="4832465" cy="396212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Interval Matching</a:t>
            </a:r>
            <a:r>
              <a:rPr lang="en-US">
                <a:solidFill>
                  <a:srgbClr val="FFFFFF"/>
                </a:solidFill>
              </a:rPr>
              <a:t>:  Values in </a:t>
            </a:r>
            <a:r>
              <a:rPr lang="en-US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>
                <a:solidFill>
                  <a:srgbClr val="FFFFFF"/>
                </a:solidFill>
              </a:rPr>
              <a:t> cases can be checked for their inclusion in an interval.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234EB-3F73-45DB-0860-28D651CA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86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94E213D-3FA7-4D59-80B5-015897DCA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7D4D0-95D2-49D5-B8B3-032278A77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091" y="609600"/>
            <a:ext cx="4832465" cy="1326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Conditional Statements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63BE23-20C0-4F37-860E-0892A4DE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52292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0C84B3-CCBB-9749-39E4-84E42D410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857" y="1654115"/>
            <a:ext cx="4450460" cy="354977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49AB149-D0D3-42EA-8B4C-F39E213AE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5109182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8359-E97E-41CF-9499-13B218D21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5091" y="2096064"/>
            <a:ext cx="4832465" cy="396212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i="1" dirty="0">
                <a:solidFill>
                  <a:srgbClr val="FFFFFF"/>
                </a:solidFill>
              </a:rPr>
              <a:t>Tuples</a:t>
            </a:r>
            <a:r>
              <a:rPr lang="en-US" sz="1700" dirty="0">
                <a:solidFill>
                  <a:srgbClr val="FFFFFF"/>
                </a:solidFill>
              </a:rPr>
              <a:t> can be used to test multiple values in the same </a:t>
            </a:r>
            <a:r>
              <a:rPr lang="en-US" sz="17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1700" dirty="0">
                <a:solidFill>
                  <a:srgbClr val="FFFFFF"/>
                </a:solidFill>
              </a:rPr>
              <a:t> statement.</a:t>
            </a:r>
          </a:p>
          <a:p>
            <a:pPr>
              <a:lnSpc>
                <a:spcPct val="110000"/>
              </a:lnSpc>
            </a:pPr>
            <a:r>
              <a:rPr lang="en-US" sz="1700" dirty="0">
                <a:solidFill>
                  <a:srgbClr val="FFFFFF"/>
                </a:solidFill>
              </a:rPr>
              <a:t>Each element of the tuple can be tested against a different value or interval of values.</a:t>
            </a:r>
          </a:p>
          <a:p>
            <a:pPr>
              <a:lnSpc>
                <a:spcPct val="110000"/>
              </a:lnSpc>
            </a:pPr>
            <a:r>
              <a:rPr lang="en-US" sz="1700" dirty="0">
                <a:solidFill>
                  <a:srgbClr val="FFFFFF"/>
                </a:solidFill>
              </a:rPr>
              <a:t> Alternatively, use the underscore character (</a:t>
            </a:r>
            <a:r>
              <a:rPr lang="en-US" sz="17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700" dirty="0">
                <a:solidFill>
                  <a:srgbClr val="FFFFFF"/>
                </a:solidFill>
              </a:rPr>
              <a:t>), also known as the wildcard pattern, to match any possible value.</a:t>
            </a:r>
          </a:p>
          <a:p>
            <a:pPr>
              <a:lnSpc>
                <a:spcPct val="110000"/>
              </a:lnSpc>
            </a:pPr>
            <a:r>
              <a:rPr lang="en-US" sz="1700" dirty="0">
                <a:solidFill>
                  <a:srgbClr val="FFFFFF"/>
                </a:solidFill>
              </a:rPr>
              <a:t>The example below takes an (x, y) point, expressed as a tuple of type </a:t>
            </a:r>
            <a:r>
              <a:rPr lang="en-US" sz="17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(Int, Int)</a:t>
            </a:r>
            <a:r>
              <a:rPr lang="en-US" sz="1700" dirty="0">
                <a:solidFill>
                  <a:srgbClr val="FFFFFF"/>
                </a:solidFill>
              </a:rPr>
              <a:t>, and categorizes it on the graph that follows the example.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F2EAB-ACD1-E0C5-3D5C-9B66B372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78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5E449-B95D-46A6-9234-5477BCBAD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0DCF4-4D90-4538-8C7E-FA03C4C34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8" y="609600"/>
            <a:ext cx="3408068" cy="1326321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Conditional Statements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B113FE-00ED-4DFD-B853-285DBAE33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7DA6F-4084-45D2-8096-7BAD3B635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90" y="1843783"/>
            <a:ext cx="5926045" cy="317043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8CC676F-74F1-441D-9B51-42C5B87F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C2759-EAC3-4A1C-86B8-54A657149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7" y="2096064"/>
            <a:ext cx="3408070" cy="396212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A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1600" dirty="0">
                <a:solidFill>
                  <a:srgbClr val="FFFFFF"/>
                </a:solidFill>
              </a:rPr>
              <a:t> case can name the value or values it matches to temporary constants or variables, for use in the body of the case. This behavior is known as </a:t>
            </a:r>
            <a:r>
              <a:rPr lang="en-US" sz="1600" i="1" dirty="0">
                <a:solidFill>
                  <a:srgbClr val="FFFFFF"/>
                </a:solidFill>
              </a:rPr>
              <a:t>value binding</a:t>
            </a:r>
            <a:r>
              <a:rPr lang="en-US" sz="16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A37FB-D633-C22E-EB2F-5B5E360B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98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CD8E1-9BEC-42C8-B55A-C39B351C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</a:rPr>
              <a:t>Table of contents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A559-9134-433A-8D6E-93FCE7DA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r>
              <a:rPr lang="en-US" sz="1600" dirty="0"/>
              <a:t>Introduction</a:t>
            </a:r>
          </a:p>
          <a:p>
            <a:r>
              <a:rPr lang="en-US" sz="1600" dirty="0"/>
              <a:t>For-In Loops</a:t>
            </a:r>
          </a:p>
          <a:p>
            <a:r>
              <a:rPr lang="en-US" sz="1600" dirty="0"/>
              <a:t>While Loops</a:t>
            </a:r>
          </a:p>
          <a:p>
            <a:r>
              <a:rPr lang="en-US" sz="1600" dirty="0"/>
              <a:t>Conditional Statements</a:t>
            </a:r>
          </a:p>
          <a:p>
            <a:r>
              <a:rPr lang="en-US" sz="1600" dirty="0"/>
              <a:t>Control Transfer Statements</a:t>
            </a:r>
          </a:p>
          <a:p>
            <a:r>
              <a:rPr lang="en-US" sz="1600" dirty="0"/>
              <a:t>Early Exit</a:t>
            </a:r>
          </a:p>
          <a:p>
            <a:r>
              <a:rPr lang="en-US" sz="1600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FA9C2-2025-2563-F878-D01FAE67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4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5E449-B95D-46A6-9234-5477BCBAD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04864-9AD2-4627-9828-A929D96B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8" y="609600"/>
            <a:ext cx="3408068" cy="1326321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Conditional Statements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B113FE-00ED-4DFD-B853-285DBAE33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EE074A-018D-4635-BA5C-E3455D6C5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90" y="2006750"/>
            <a:ext cx="5926045" cy="28445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8CC676F-74F1-441D-9B51-42C5B87F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47AC0-3F01-45BB-8BC1-68B68873A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7" y="2096064"/>
            <a:ext cx="3408070" cy="396212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A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1600" dirty="0">
                <a:solidFill>
                  <a:srgbClr val="FFFFFF"/>
                </a:solidFill>
              </a:rPr>
              <a:t> case can use a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>
                <a:solidFill>
                  <a:srgbClr val="FFFFFF"/>
                </a:solidFill>
              </a:rPr>
              <a:t> clause to check for additional conditions.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The example below categorizes an (x, y) point on the following graph.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B4559-D1E0-CCC8-C96D-7C3BD853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7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5E449-B95D-46A6-9234-5477BCBAD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2FD67-64C1-47E4-935C-63916650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8" y="609600"/>
            <a:ext cx="3408068" cy="1326321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Conditional Statements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B113FE-00ED-4DFD-B853-285DBAE33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2E1EC29-6A03-4A15-B812-EEED9A22A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90" y="1888229"/>
            <a:ext cx="5926045" cy="308154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8CC676F-74F1-441D-9B51-42C5B87F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5570B-D8FE-4414-B9BE-A896F2EB5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7" y="2096064"/>
            <a:ext cx="3408070" cy="3962120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Compound Cases</a:t>
            </a:r>
            <a:r>
              <a:rPr lang="en-US" sz="1600" dirty="0">
                <a:solidFill>
                  <a:srgbClr val="FFFFFF"/>
                </a:solidFill>
              </a:rPr>
              <a:t>: Multiple switch cases that share the same body can be combined by writing several patterns after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600" dirty="0">
                <a:solidFill>
                  <a:srgbClr val="FFFFFF"/>
                </a:solidFill>
              </a:rPr>
              <a:t>, with a comma between each of the patterns.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C3698-BC31-B18C-37EC-428807FE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0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AE7B63-D295-41BA-AC4A-E390B90E5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2D058-9028-BFCE-C9FD-21076C3B1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Conditional statements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DD7D1-E01C-464B-945C-F6E88018E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37433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0C2566-0920-D2E6-31CF-278ACF5D3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5" y="2340525"/>
            <a:ext cx="3512490" cy="217694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80E4150-F3C6-4470-AF85-36BFD3E39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340" y="804806"/>
            <a:ext cx="3625595" cy="5248389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8BD39-43FB-3CBC-FAF7-7B48C8FA2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3"/>
            <a:ext cx="6340085" cy="395713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</a:rPr>
              <a:t>Compound cases can also include value bindings.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</a:rPr>
              <a:t>All of the patterns of a compound case have to include the same set of value bindings, and each binding has to get a value of the same type from all of the patterns in the compound case.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</a:rPr>
              <a:t>This ensures that, no matter which part of the compound case matched, the code in the body of the case can always access a value for the bindings and that the value always has the same type.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C7138-B720-960D-21CD-157B7FCB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54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D8D1-A087-4AE4-AC02-6B2FB925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Transfer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57E20-BE77-4EDC-8BF7-3572A99D7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Control transfer statements</a:t>
            </a:r>
            <a:r>
              <a:rPr lang="en-US" dirty="0"/>
              <a:t> change the order in which your code is executed, by transferring control from one piece of code to another. Swift has five control transfer statements: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fallthrough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BA05B-780A-4E2C-F331-0DA9526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17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9A5E449-B95D-46A6-9234-5477BCBAD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1CE4B-8B76-44A8-8DE0-B678B912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8" y="609600"/>
            <a:ext cx="3408068" cy="132632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Control Transfer Statements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B113FE-00ED-4DFD-B853-285DBAE33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C0CE58-4EB4-4A25-9E3A-1AFA10AC5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90" y="2088233"/>
            <a:ext cx="5926045" cy="268153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8CC676F-74F1-441D-9B51-42C5B87F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9479-6ED0-4BC3-B4D0-329379A6B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7" y="2096064"/>
            <a:ext cx="3408070" cy="396212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The 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1600" dirty="0">
                <a:solidFill>
                  <a:srgbClr val="FFFFFF"/>
                </a:solidFill>
              </a:rPr>
              <a:t> statement tells a loop to stop what it’s doing and start again at the beginning of the next iteration through the loop.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2B826-948B-EDD6-2C56-1CA9F7CA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22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E6D5-395F-200C-4B98-85E780585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Control Transfer Statements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DB2DB-BD43-62E0-26FC-9F766FF85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used inside a loop statement,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/>
              <a:t> ends the loop’s execution immediately and transfers control to the code after the loop’s closing brace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(}).</a:t>
            </a:r>
            <a:r>
              <a:rPr lang="en-US" dirty="0"/>
              <a:t> No further code from the current iteration of the loop is executed, and no further iterations of the loop are started.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11C78-B135-383A-161A-8AA786EE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5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E6D5-395F-200C-4B98-85E78058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142" y="609600"/>
            <a:ext cx="3375413" cy="1326321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Control Transfer Statements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5DE7B202-C50B-4900-B66E-4405273CE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67C96C-D11E-664D-D563-1A93893BE2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9" r="-3" b="-3"/>
          <a:stretch/>
        </p:blipFill>
        <p:spPr>
          <a:xfrm>
            <a:off x="1137490" y="1114868"/>
            <a:ext cx="5926045" cy="4628265"/>
          </a:xfrm>
          <a:prstGeom prst="rect">
            <a:avLst/>
          </a:prstGeom>
        </p:spPr>
      </p:pic>
      <p:sp>
        <p:nvSpPr>
          <p:cNvPr id="18" name="Rectangle 12">
            <a:extLst>
              <a:ext uri="{FF2B5EF4-FFF2-40B4-BE49-F238E27FC236}">
                <a16:creationId xmlns:a16="http://schemas.microsoft.com/office/drawing/2014/main" id="{8F7C81A9-037D-4D51-AB3A-FC9786B32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DB2DB-BD43-62E0-26FC-9F766FF85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7" y="2096064"/>
            <a:ext cx="3408070" cy="3695136"/>
          </a:xfrm>
        </p:spPr>
        <p:txBody>
          <a:bodyPr>
            <a:normAutofit/>
          </a:bodyPr>
          <a:lstStyle/>
          <a:p>
            <a:r>
              <a:rPr lang="en-US" sz="1600"/>
              <a:t>When used inside a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1600"/>
              <a:t> statement,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600"/>
              <a:t> causes the switch statement to end its execution immediately and to transfer control to the code after the switch statement’s closing brace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(}).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58138-BAB5-C396-F4E9-58FDC764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97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4E213D-3FA7-4D59-80B5-015897DCA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F5AE0-1E08-4570-BB6C-16B389AE8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091" y="609600"/>
            <a:ext cx="4832465" cy="1326321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Control Transfer Statements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0D63BE23-20C0-4F37-860E-0892A4DE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52292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A6678-A8DE-4B39-AD5D-4809A6A63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96" y="2037991"/>
            <a:ext cx="5109182" cy="2782018"/>
          </a:xfrm>
          <a:prstGeom prst="rect">
            <a:avLst/>
          </a:prstGeom>
        </p:spPr>
      </p:pic>
      <p:sp>
        <p:nvSpPr>
          <p:cNvPr id="18" name="Rectangle 14">
            <a:extLst>
              <a:ext uri="{FF2B5EF4-FFF2-40B4-BE49-F238E27FC236}">
                <a16:creationId xmlns:a16="http://schemas.microsoft.com/office/drawing/2014/main" id="{D49AB149-D0D3-42EA-8B4C-F39E213AE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5109182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5956-E776-44AF-BE8B-A3801F889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5091" y="2096064"/>
            <a:ext cx="4832465" cy="396212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In Swift,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>
                <a:solidFill>
                  <a:srgbClr val="FFFFFF"/>
                </a:solidFill>
              </a:rPr>
              <a:t> statements don’t fall through the bottom of each case and into the next one.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That is, the entire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>
                <a:solidFill>
                  <a:srgbClr val="FFFFFF"/>
                </a:solidFill>
              </a:rPr>
              <a:t> statement completes its execution as soon as the first matching case is completed.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To explicitly fall through at the end of a particular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>
                <a:solidFill>
                  <a:srgbClr val="FFFFFF"/>
                </a:solidFill>
              </a:rPr>
              <a:t> case, use the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fallthrough</a:t>
            </a:r>
            <a:r>
              <a:rPr lang="en-US" dirty="0">
                <a:solidFill>
                  <a:srgbClr val="FFFFFF"/>
                </a:solidFill>
              </a:rPr>
              <a:t> keyword.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2E27D-22FB-0019-1962-8DDA9EFB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53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56CB-2784-4DC0-A4A6-9F1D6C03E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Exit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B26A4-ECD3-44E6-B3D5-8F3B57549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guard</a:t>
            </a:r>
            <a:r>
              <a:rPr lang="en-US" dirty="0"/>
              <a:t> statement, like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statement, executes statements depending on the Boolean value of an expression.</a:t>
            </a:r>
          </a:p>
          <a:p>
            <a:r>
              <a:rPr lang="en-US" dirty="0"/>
              <a:t>You use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guard</a:t>
            </a:r>
            <a:r>
              <a:rPr lang="en-US" dirty="0"/>
              <a:t> statement to require that a condition must be true in order for the code after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guard</a:t>
            </a:r>
            <a:r>
              <a:rPr lang="en-US" dirty="0"/>
              <a:t> statement to be executed. </a:t>
            </a:r>
          </a:p>
          <a:p>
            <a:r>
              <a:rPr lang="en-US" dirty="0"/>
              <a:t>Unlike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statement,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guard</a:t>
            </a:r>
            <a:r>
              <a:rPr lang="en-US" dirty="0"/>
              <a:t> statement always has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 clause—the code inside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 clause is executed if the condition isn’t true.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A05B6-2541-5BDC-F688-798F7616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9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7">
            <a:extLst>
              <a:ext uri="{FF2B5EF4-FFF2-40B4-BE49-F238E27FC236}">
                <a16:creationId xmlns:a16="http://schemas.microsoft.com/office/drawing/2014/main" id="{09A5E449-B95D-46A6-9234-5477BCBAD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85DB5-442B-4487-B188-9D8831E78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8" y="609600"/>
            <a:ext cx="3408068" cy="1326321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Early Exit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7B113FE-00ED-4DFD-B853-285DBAE33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711C1-3717-7667-6D9A-C9495543B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706" y="1114868"/>
            <a:ext cx="4753613" cy="4628265"/>
          </a:xfrm>
          <a:prstGeom prst="rect">
            <a:avLst/>
          </a:prstGeom>
        </p:spPr>
      </p:pic>
      <p:sp>
        <p:nvSpPr>
          <p:cNvPr id="26" name="Rectangle 21">
            <a:extLst>
              <a:ext uri="{FF2B5EF4-FFF2-40B4-BE49-F238E27FC236}">
                <a16:creationId xmlns:a16="http://schemas.microsoft.com/office/drawing/2014/main" id="{08CC676F-74F1-441D-9B51-42C5B87F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085DEF6-B3EB-409B-AC24-D42CA7599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7" y="2096064"/>
            <a:ext cx="3408070" cy="3962120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If the </a:t>
            </a:r>
            <a:r>
              <a:rPr lang="en-US" sz="16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guard</a:t>
            </a:r>
            <a:r>
              <a:rPr lang="en-US" sz="1600">
                <a:solidFill>
                  <a:srgbClr val="FFFFFF"/>
                </a:solidFill>
              </a:rPr>
              <a:t> statement’s condition is met, code execution continues after the </a:t>
            </a:r>
            <a:r>
              <a:rPr lang="en-US" sz="16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guard</a:t>
            </a:r>
            <a:r>
              <a:rPr lang="en-US" sz="1600">
                <a:solidFill>
                  <a:srgbClr val="FFFFFF"/>
                </a:solidFill>
              </a:rPr>
              <a:t> statement’s closing brace.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9EF71E-8AE2-94CC-66E3-B180D4A2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06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0583-A811-40D6-8BBD-CB3225AD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586F0-DE5B-4FBE-AADD-96612F901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Swift provides a variety of control flow statements.</a:t>
            </a:r>
          </a:p>
          <a:p>
            <a:pPr lvl="1"/>
            <a:r>
              <a:rPr lang="en-US" dirty="0"/>
              <a:t>These include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loops to perform a task multiple times.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guard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/>
              <a:t> statements to execute different branches of code based on certain conditions.</a:t>
            </a:r>
          </a:p>
          <a:p>
            <a:pPr lvl="1"/>
            <a:r>
              <a:rPr lang="en-US" dirty="0"/>
              <a:t>Statements such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dirty="0"/>
              <a:t> to transfer the flow of execution to another point in your code.</a:t>
            </a:r>
          </a:p>
          <a:p>
            <a:r>
              <a:rPr lang="en-US" dirty="0"/>
              <a:t>Swift also provides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for-in</a:t>
            </a:r>
            <a:r>
              <a:rPr lang="en-US" dirty="0"/>
              <a:t> loop that makes it easy to iterate over arrays, dictionaries, ranges, strings, and other sequences.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55208-7897-F0FA-C4E2-1BF32ADC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01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15236-5982-714A-B3C9-AE39BAD7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</a:rPr>
              <a:t>Conclusion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67D8-EEDD-D441-AAE2-0AA52284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r>
              <a:rPr lang="en-US" sz="1600" dirty="0"/>
              <a:t>Swift provides a variety of control flow statements.</a:t>
            </a:r>
          </a:p>
          <a:p>
            <a:r>
              <a:rPr lang="en-US" sz="1600" dirty="0"/>
              <a:t>Swift’s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1600" dirty="0"/>
              <a:t> statement is considerably more powerful than its counterpart in many C-like languages. </a:t>
            </a:r>
          </a:p>
          <a:p>
            <a:r>
              <a:rPr lang="en-US" sz="1600" dirty="0"/>
              <a:t>Swift also provides 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for-in</a:t>
            </a:r>
            <a:r>
              <a:rPr lang="en-US" sz="1600" dirty="0"/>
              <a:t> loop that makes it easy to iterate over arrays, dictionaries, ranges, strings, and other sequences.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09FC6-DC2D-3D99-BD69-0BF3389A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91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15236-5982-714A-B3C9-AE39BAD7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 dirty="0">
                <a:solidFill>
                  <a:srgbClr val="FFFFFF"/>
                </a:solidFill>
              </a:rPr>
              <a:t>Reference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67D8-EEDD-D441-AAE2-0AA52284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r>
              <a:rPr lang="en-US" sz="1600" dirty="0">
                <a:hlinkClick r:id="rId2"/>
              </a:rPr>
              <a:t>https://www.swift.org/documentation/#swift-language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B2E37-8E79-92A7-20F9-6D7CF9A0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96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2CEA-B23B-4F73-A7DD-112EBFF7F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flow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44643 Mobile Computing - iOS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3B3C0-EEE0-412F-A0BE-324D678B7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Dr. Chandra Mouli</a:t>
            </a:r>
          </a:p>
          <a:p>
            <a:r>
              <a:rPr lang="en-US" dirty="0"/>
              <a:t>Northwest Missouri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0087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17931-8DBA-492F-AB1E-51B83460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For-In Loops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83C47-2EDB-49A3-9870-99B643DB4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6352824" cy="3695136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for-in</a:t>
            </a:r>
            <a:r>
              <a:rPr lang="en-US" dirty="0"/>
              <a:t> loop to iterate over a sequence, such as items in an array, ranges of numbers, or characters in a string.</a:t>
            </a:r>
          </a:p>
          <a:p>
            <a:r>
              <a:rPr lang="en-US" dirty="0"/>
              <a:t>This example uses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for-in</a:t>
            </a:r>
            <a:r>
              <a:rPr lang="en-US" dirty="0"/>
              <a:t> loop to iterate over the items in an array.</a:t>
            </a:r>
          </a:p>
          <a:p>
            <a:r>
              <a:rPr lang="en-US" dirty="0"/>
              <a:t>Iterate over a dictionary to access its key-value pairs.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4F8008-E57F-41F3-A647-6AD26AC62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2210935"/>
            <a:ext cx="3511778" cy="349318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DFA2D6B7-400A-BB31-86C9-BA828AA09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956" y="4136685"/>
            <a:ext cx="3217333" cy="1198456"/>
          </a:xfrm>
          <a:prstGeom prst="rect">
            <a:avLst/>
          </a:prstGeom>
        </p:spPr>
      </p:pic>
      <p:pic>
        <p:nvPicPr>
          <p:cNvPr id="6" name="Picture 5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A2E99A96-5B7E-BD55-0CC2-D0AB3980B2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957" y="2477553"/>
            <a:ext cx="3217333" cy="14799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85685-F03C-1B7C-E85A-61840291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4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C9DD-A1BE-46B2-942C-70BE401C4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34281"/>
            <a:ext cx="10353761" cy="1326321"/>
          </a:xfrm>
        </p:spPr>
        <p:txBody>
          <a:bodyPr/>
          <a:lstStyle/>
          <a:p>
            <a:r>
              <a:rPr lang="en-US"/>
              <a:t>For-In Loops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F962-22FF-4B26-8D4F-863E22E9B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64214"/>
            <a:ext cx="10353762" cy="3695136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for-in</a:t>
            </a:r>
            <a:r>
              <a:rPr lang="en-US" dirty="0"/>
              <a:t> loops with numeric ranges.</a:t>
            </a:r>
          </a:p>
          <a:p>
            <a:r>
              <a:rPr lang="en-US" dirty="0"/>
              <a:t>If value from a sequence is not needed, then we can ignore the values by using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underscore</a:t>
            </a:r>
            <a:r>
              <a:rPr lang="en-US" dirty="0"/>
              <a:t> in place of a variable name.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5A11C758-6066-D2D2-322B-D951B65D9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3218173"/>
            <a:ext cx="5171556" cy="25781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CA9388A-FDFA-5BC4-54F4-5E90633F1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294" y="3218173"/>
            <a:ext cx="5059261" cy="25781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DE2A0-84E5-5EA6-E9B5-FB753B4D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3171-75DD-4285-A962-6258DE4A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For-In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4249C-6A7C-4378-8E7C-A70B3191B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some situations, you might not want to use closed ranges, which include both endpoints.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stride(from:to:by:) </a:t>
            </a:r>
            <a:r>
              <a:rPr lang="en-US" dirty="0"/>
              <a:t>function to skip the unwanted marks.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D3CD5-5EEF-41D5-B5D6-40BDBD3A3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337" y="2743200"/>
            <a:ext cx="6162675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6A61DB-AE03-4B3A-9917-C0CBE368C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374" y="4977678"/>
            <a:ext cx="8610600" cy="13430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8FEB4-B559-4C02-84C1-0EE5688D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2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48D8-1E03-4605-9071-80725F94E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For-In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B9F0F-991A-46B3-B17B-4F9B71F7B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Closed ranges are also available, by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stride(from:through:by:) </a:t>
            </a:r>
            <a:r>
              <a:rPr lang="en-US" dirty="0"/>
              <a:t>instead: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C90D3-5ACE-45FD-80C5-775D96F00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537" y="2557462"/>
            <a:ext cx="8296275" cy="17430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35810-D499-79D1-53BD-A417A8D1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94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9DAA-3080-47DF-848C-FEE31950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3228-DD07-459A-B762-CCD78775B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performs a set of statements until a condition becomes false.</a:t>
            </a:r>
          </a:p>
          <a:p>
            <a:r>
              <a:rPr lang="en-US" dirty="0"/>
              <a:t>These kinds of loops are best used when the number of iterations isn’t known before the first iteration begins.</a:t>
            </a:r>
          </a:p>
          <a:p>
            <a:r>
              <a:rPr lang="en-US" dirty="0"/>
              <a:t>Swift provides two kinds of while loops: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evaluates its condition at the start of each pass through the loop.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repeat-while</a:t>
            </a:r>
            <a:r>
              <a:rPr lang="en-US" dirty="0"/>
              <a:t> evaluates its condition at the end of each pass through the loop.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73331-681B-B72F-0C28-B3128A07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95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0807-A55C-409B-B98D-FA0D06B7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578E9-3650-4851-9232-331AF87B5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starts by evaluating a single condition. If the condition is true, a set of statements is repeated until the condition becomes false.</a:t>
            </a:r>
          </a:p>
          <a:p>
            <a:r>
              <a:rPr lang="en-US" dirty="0"/>
              <a:t>General form of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4F7DF0-D187-4067-93D4-AB07EB960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87" y="3429000"/>
            <a:ext cx="3000375" cy="13144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326B0-B8EF-C296-E086-AF172BB1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57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1696</TotalTime>
  <Words>1560</Words>
  <Application>Microsoft Macintosh PowerPoint</Application>
  <PresentationFormat>Widescreen</PresentationFormat>
  <Paragraphs>149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Bookman Old Style</vt:lpstr>
      <vt:lpstr>Calibri</vt:lpstr>
      <vt:lpstr>Courier New</vt:lpstr>
      <vt:lpstr>Rockwell</vt:lpstr>
      <vt:lpstr>Damask</vt:lpstr>
      <vt:lpstr>Control flow  44643 Mobile Computing - iOS</vt:lpstr>
      <vt:lpstr>Table of contents</vt:lpstr>
      <vt:lpstr>Introduction</vt:lpstr>
      <vt:lpstr>For-In Loops</vt:lpstr>
      <vt:lpstr>For-In Loops</vt:lpstr>
      <vt:lpstr>For-In Loops</vt:lpstr>
      <vt:lpstr>For-In Loops</vt:lpstr>
      <vt:lpstr>While loops</vt:lpstr>
      <vt:lpstr>While loops</vt:lpstr>
      <vt:lpstr>While loops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Control Transfer Statements</vt:lpstr>
      <vt:lpstr>Control Transfer Statements</vt:lpstr>
      <vt:lpstr>Control Transfer Statements</vt:lpstr>
      <vt:lpstr>Control Transfer Statements</vt:lpstr>
      <vt:lpstr>Control Transfer Statements</vt:lpstr>
      <vt:lpstr>Early Exit</vt:lpstr>
      <vt:lpstr>Early Exit</vt:lpstr>
      <vt:lpstr>Conclusion</vt:lpstr>
      <vt:lpstr>Reference</vt:lpstr>
      <vt:lpstr>Control flow  44643 Mobile Computing - 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 - iOS</dc:title>
  <dc:creator>Kotteti,Chandra Mouli Madhav</dc:creator>
  <cp:lastModifiedBy>Kotteti,Chandra Mouli Madhav</cp:lastModifiedBy>
  <cp:revision>216</cp:revision>
  <dcterms:created xsi:type="dcterms:W3CDTF">2022-01-12T15:17:10Z</dcterms:created>
  <dcterms:modified xsi:type="dcterms:W3CDTF">2023-01-19T04:42:37Z</dcterms:modified>
</cp:coreProperties>
</file>