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312" r:id="rId6"/>
    <p:sldId id="311" r:id="rId7"/>
    <p:sldId id="313" r:id="rId8"/>
    <p:sldId id="314" r:id="rId9"/>
    <p:sldId id="315" r:id="rId10"/>
    <p:sldId id="301" r:id="rId11"/>
    <p:sldId id="317" r:id="rId12"/>
    <p:sldId id="302" r:id="rId13"/>
    <p:sldId id="303" r:id="rId14"/>
    <p:sldId id="260" r:id="rId15"/>
    <p:sldId id="272" r:id="rId16"/>
    <p:sldId id="288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8246-391E-4811-B91F-5F2E34955BC3}" v="35" dt="2022-08-27T07:23:3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2AF68246-391E-4811-B91F-5F2E34955BC3}"/>
    <pc:docChg chg="undo custSel addSld modSld sldOrd">
      <pc:chgData name="Kotteti,Chandra Mouli Madhav" userId="bd5ac854-ffbd-4482-a1d6-cf76f779d4d4" providerId="ADAL" clId="{2AF68246-391E-4811-B91F-5F2E34955BC3}" dt="2022-08-27T07:41:45.579" v="1119" actId="14100"/>
      <pc:docMkLst>
        <pc:docMk/>
      </pc:docMkLst>
      <pc:sldChg chg="modSp mod">
        <pc:chgData name="Kotteti,Chandra Mouli Madhav" userId="bd5ac854-ffbd-4482-a1d6-cf76f779d4d4" providerId="ADAL" clId="{2AF68246-391E-4811-B91F-5F2E34955BC3}" dt="2022-08-27T07:32:22.174" v="1086" actId="15"/>
        <pc:sldMkLst>
          <pc:docMk/>
          <pc:sldMk cId="367654507" sldId="257"/>
        </pc:sldMkLst>
        <pc:spChg chg="mod">
          <ac:chgData name="Kotteti,Chandra Mouli Madhav" userId="bd5ac854-ffbd-4482-a1d6-cf76f779d4d4" providerId="ADAL" clId="{2AF68246-391E-4811-B91F-5F2E34955BC3}" dt="2022-08-27T07:32:22.174" v="1086" actId="15"/>
          <ac:spMkLst>
            <pc:docMk/>
            <pc:sldMk cId="367654507" sldId="257"/>
            <ac:spMk id="3" creationId="{ED3AA559-9134-433A-8D6E-93FCE7DA0D47}"/>
          </ac:spMkLst>
        </pc:spChg>
      </pc:sldChg>
      <pc:sldChg chg="addSp delSp modSp mod setBg">
        <pc:chgData name="Kotteti,Chandra Mouli Madhav" userId="bd5ac854-ffbd-4482-a1d6-cf76f779d4d4" providerId="ADAL" clId="{2AF68246-391E-4811-B91F-5F2E34955BC3}" dt="2022-08-26T18:33:08.415" v="193" actId="5793"/>
        <pc:sldMkLst>
          <pc:docMk/>
          <pc:sldMk cId="2845106500" sldId="258"/>
        </pc:sldMkLst>
        <pc:spChg chg="mod">
          <ac:chgData name="Kotteti,Chandra Mouli Madhav" userId="bd5ac854-ffbd-4482-a1d6-cf76f779d4d4" providerId="ADAL" clId="{2AF68246-391E-4811-B91F-5F2E34955BC3}" dt="2022-08-26T18:33:08.415" v="193" actId="5793"/>
          <ac:spMkLst>
            <pc:docMk/>
            <pc:sldMk cId="2845106500" sldId="258"/>
            <ac:spMk id="2" creationId="{1A478A75-9DED-466F-AC86-FF658FF27518}"/>
          </ac:spMkLst>
        </pc:spChg>
        <pc:spChg chg="mod ord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3" creationId="{0E59D000-4813-37FD-B487-A61CC98F878B}"/>
          </ac:spMkLst>
        </pc:spChg>
        <pc:spChg chg="mod ord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4" creationId="{1936B844-C315-45A7-B3AD-8A559C79BE1C}"/>
          </ac:spMkLst>
        </pc:spChg>
        <pc:spChg chg="add mod">
          <ac:chgData name="Kotteti,Chandra Mouli Madhav" userId="bd5ac854-ffbd-4482-a1d6-cf76f779d4d4" providerId="ADAL" clId="{2AF68246-391E-4811-B91F-5F2E34955BC3}" dt="2022-08-26T18:32:52.158" v="182" actId="14100"/>
          <ac:spMkLst>
            <pc:docMk/>
            <pc:sldMk cId="2845106500" sldId="258"/>
            <ac:spMk id="9" creationId="{E50EF876-9628-8774-DDD9-445B1E5A59ED}"/>
          </ac:spMkLst>
        </pc:spChg>
        <pc:spChg chg="add del">
          <ac:chgData name="Kotteti,Chandra Mouli Madhav" userId="bd5ac854-ffbd-4482-a1d6-cf76f779d4d4" providerId="ADAL" clId="{2AF68246-391E-4811-B91F-5F2E34955BC3}" dt="2022-08-26T18:20:58.733" v="24" actId="26606"/>
          <ac:spMkLst>
            <pc:docMk/>
            <pc:sldMk cId="2845106500" sldId="258"/>
            <ac:spMk id="13" creationId="{C24F8008-E57F-41F3-A647-6AD26AC62BED}"/>
          </ac:spMkLst>
        </pc:spChg>
        <pc:spChg chg="add del">
          <ac:chgData name="Kotteti,Chandra Mouli Madhav" userId="bd5ac854-ffbd-4482-a1d6-cf76f779d4d4" providerId="ADAL" clId="{2AF68246-391E-4811-B91F-5F2E34955BC3}" dt="2022-08-26T18:21:05.815" v="26" actId="26606"/>
          <ac:spMkLst>
            <pc:docMk/>
            <pc:sldMk cId="2845106500" sldId="258"/>
            <ac:spMk id="15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1:05.815" v="26" actId="26606"/>
          <ac:spMkLst>
            <pc:docMk/>
            <pc:sldMk cId="2845106500" sldId="258"/>
            <ac:spMk id="16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17" creationId="{6E6616CB-20DE-4981-A28A-5DE46F6F3C22}"/>
          </ac:spMkLst>
        </pc:spChg>
        <pc:spChg chg="add del">
          <ac:chgData name="Kotteti,Chandra Mouli Madhav" userId="bd5ac854-ffbd-4482-a1d6-cf76f779d4d4" providerId="ADAL" clId="{2AF68246-391E-4811-B91F-5F2E34955BC3}" dt="2022-08-26T18:21:07.685" v="28" actId="26606"/>
          <ac:spMkLst>
            <pc:docMk/>
            <pc:sldMk cId="2845106500" sldId="258"/>
            <ac:spMk id="18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19" creationId="{C816DE69-F3C5-477A-8A89-C672A2A573AC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20" creationId="{A972A6A6-5791-4206-8FC4-FDF4BCD32CCB}"/>
          </ac:spMkLst>
        </pc:spChg>
        <pc:spChg chg="add del">
          <ac:chgData name="Kotteti,Chandra Mouli Madhav" userId="bd5ac854-ffbd-4482-a1d6-cf76f779d4d4" providerId="ADAL" clId="{2AF68246-391E-4811-B91F-5F2E34955BC3}" dt="2022-08-26T18:21:10.272" v="30" actId="26606"/>
          <ac:spMkLst>
            <pc:docMk/>
            <pc:sldMk cId="2845106500" sldId="258"/>
            <ac:spMk id="21" creationId="{51E026DD-3C04-4BD8-A904-90C1D6FE1332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3" creationId="{15E5DF24-2E5C-457C-AA35-A531545FE5BE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4" creationId="{3FF1898D-2CDA-4866-B57E-F69A266085DF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5" creationId="{ADD80CDE-8D5C-4B17-8900-3539DC1A8BF8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6" creationId="{62CF8646-2F2F-43D6-B367-96133A4B940C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7" creationId="{95A5CA86-04FE-444F-A6F6-12AA9A6B34BB}"/>
          </ac:spMkLst>
        </pc:spChg>
        <pc:spChg chg="add del">
          <ac:chgData name="Kotteti,Chandra Mouli Madhav" userId="bd5ac854-ffbd-4482-a1d6-cf76f779d4d4" providerId="ADAL" clId="{2AF68246-391E-4811-B91F-5F2E34955BC3}" dt="2022-08-26T18:21:20.279" v="32" actId="26606"/>
          <ac:spMkLst>
            <pc:docMk/>
            <pc:sldMk cId="2845106500" sldId="258"/>
            <ac:spMk id="28" creationId="{8C3CA8BC-EA10-441A-8FE8-4FC1490C7690}"/>
          </ac:spMkLst>
        </pc:spChg>
        <pc:picChg chg="add mod ord">
          <ac:chgData name="Kotteti,Chandra Mouli Madhav" userId="bd5ac854-ffbd-4482-a1d6-cf76f779d4d4" providerId="ADAL" clId="{2AF68246-391E-4811-B91F-5F2E34955BC3}" dt="2022-08-26T18:21:20.279" v="32" actId="26606"/>
          <ac:picMkLst>
            <pc:docMk/>
            <pc:sldMk cId="2845106500" sldId="258"/>
            <ac:picMk id="6" creationId="{8B409D2B-1DCD-A1E0-A020-F1FE5BE04593}"/>
          </ac:picMkLst>
        </pc:picChg>
        <pc:picChg chg="add mod ord">
          <ac:chgData name="Kotteti,Chandra Mouli Madhav" userId="bd5ac854-ffbd-4482-a1d6-cf76f779d4d4" providerId="ADAL" clId="{2AF68246-391E-4811-B91F-5F2E34955BC3}" dt="2022-08-26T18:21:20.279" v="32" actId="26606"/>
          <ac:picMkLst>
            <pc:docMk/>
            <pc:sldMk cId="2845106500" sldId="258"/>
            <ac:picMk id="8" creationId="{0C1A7A9D-D0C8-8A5E-651A-8E614B81D4B8}"/>
          </ac:picMkLst>
        </pc:picChg>
        <pc:picChg chg="del">
          <ac:chgData name="Kotteti,Chandra Mouli Madhav" userId="bd5ac854-ffbd-4482-a1d6-cf76f779d4d4" providerId="ADAL" clId="{2AF68246-391E-4811-B91F-5F2E34955BC3}" dt="2022-08-26T18:12:28.285" v="10" actId="478"/>
          <ac:picMkLst>
            <pc:docMk/>
            <pc:sldMk cId="2845106500" sldId="258"/>
            <ac:picMk id="12" creationId="{68CFDF57-163C-401E-8E4E-A43CFD1ACD8B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26:37.839" v="1025" actId="1076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2AF68246-391E-4811-B91F-5F2E34955BC3}" dt="2022-08-27T07:26:15.108" v="1024" actId="20577"/>
          <ac:spMkLst>
            <pc:docMk/>
            <pc:sldMk cId="2521401867" sldId="259"/>
            <ac:spMk id="3" creationId="{1EE586F0-DE5B-4FBE-AADD-96612F901046}"/>
          </ac:spMkLst>
        </pc:spChg>
        <pc:picChg chg="mod">
          <ac:chgData name="Kotteti,Chandra Mouli Madhav" userId="bd5ac854-ffbd-4482-a1d6-cf76f779d4d4" providerId="ADAL" clId="{2AF68246-391E-4811-B91F-5F2E34955BC3}" dt="2022-08-27T07:26:37.839" v="1025" actId="1076"/>
          <ac:picMkLst>
            <pc:docMk/>
            <pc:sldMk cId="2521401867" sldId="259"/>
            <ac:picMk id="10" creationId="{C6A44F41-CD30-4C77-872E-943289999E47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00:46.392" v="289" actId="1076"/>
        <pc:sldMkLst>
          <pc:docMk/>
          <pc:sldMk cId="704143366" sldId="260"/>
        </pc:sldMkLst>
        <pc:spChg chg="mod">
          <ac:chgData name="Kotteti,Chandra Mouli Madhav" userId="bd5ac854-ffbd-4482-a1d6-cf76f779d4d4" providerId="ADAL" clId="{2AF68246-391E-4811-B91F-5F2E34955BC3}" dt="2022-08-27T06:00:37.062" v="286" actId="2711"/>
          <ac:spMkLst>
            <pc:docMk/>
            <pc:sldMk cId="704143366" sldId="260"/>
            <ac:spMk id="3" creationId="{3EB1D1AB-7DB9-4304-A2B4-80F29437702E}"/>
          </ac:spMkLst>
        </pc:spChg>
        <pc:picChg chg="mod">
          <ac:chgData name="Kotteti,Chandra Mouli Madhav" userId="bd5ac854-ffbd-4482-a1d6-cf76f779d4d4" providerId="ADAL" clId="{2AF68246-391E-4811-B91F-5F2E34955BC3}" dt="2022-08-27T06:00:46.392" v="289" actId="1076"/>
          <ac:picMkLst>
            <pc:docMk/>
            <pc:sldMk cId="704143366" sldId="260"/>
            <ac:picMk id="6" creationId="{B6A755D3-8BFB-4F69-AA7B-D56257AC4838}"/>
          </ac:picMkLst>
        </pc:picChg>
        <pc:picChg chg="mod">
          <ac:chgData name="Kotteti,Chandra Mouli Madhav" userId="bd5ac854-ffbd-4482-a1d6-cf76f779d4d4" providerId="ADAL" clId="{2AF68246-391E-4811-B91F-5F2E34955BC3}" dt="2022-08-27T06:00:44.104" v="288" actId="1076"/>
          <ac:picMkLst>
            <pc:docMk/>
            <pc:sldMk cId="704143366" sldId="260"/>
            <ac:picMk id="8" creationId="{4CD29275-D20B-4759-88BA-3D2F21841E78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24:29.571" v="962" actId="2711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2AF68246-391E-4811-B91F-5F2E34955BC3}" dt="2022-08-27T07:24:29.571" v="962" actId="2711"/>
          <ac:spMkLst>
            <pc:docMk/>
            <pc:sldMk cId="3535391509" sldId="272"/>
            <ac:spMk id="3" creationId="{E30E67D8-EEDD-D441-AAE2-0AA522846CC8}"/>
          </ac:spMkLst>
        </pc:spChg>
      </pc:sldChg>
      <pc:sldChg chg="modSp mod">
        <pc:chgData name="Kotteti,Chandra Mouli Madhav" userId="bd5ac854-ffbd-4482-a1d6-cf76f779d4d4" providerId="ADAL" clId="{2AF68246-391E-4811-B91F-5F2E34955BC3}" dt="2022-08-27T06:01:32.604" v="293" actId="1076"/>
        <pc:sldMkLst>
          <pc:docMk/>
          <pc:sldMk cId="2060757500" sldId="289"/>
        </pc:sldMkLst>
        <pc:picChg chg="mod">
          <ac:chgData name="Kotteti,Chandra Mouli Madhav" userId="bd5ac854-ffbd-4482-a1d6-cf76f779d4d4" providerId="ADAL" clId="{2AF68246-391E-4811-B91F-5F2E34955BC3}" dt="2022-08-27T06:01:32.604" v="293" actId="1076"/>
          <ac:picMkLst>
            <pc:docMk/>
            <pc:sldMk cId="2060757500" sldId="289"/>
            <ac:picMk id="9" creationId="{59F53F4D-966D-4C02-B5FA-245719375382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07:39.289" v="333" actId="2711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2AF68246-391E-4811-B91F-5F2E34955BC3}" dt="2022-08-27T06:07:39.289" v="333" actId="2711"/>
          <ac:spMkLst>
            <pc:docMk/>
            <pc:sldMk cId="3811798128" sldId="290"/>
            <ac:spMk id="3" creationId="{D6A5D456-59E4-68FA-9629-51758883D253}"/>
          </ac:spMkLst>
        </pc:spChg>
        <pc:picChg chg="mod">
          <ac:chgData name="Kotteti,Chandra Mouli Madhav" userId="bd5ac854-ffbd-4482-a1d6-cf76f779d4d4" providerId="ADAL" clId="{2AF68246-391E-4811-B91F-5F2E34955BC3}" dt="2022-08-27T06:07:13.058" v="331" actId="1076"/>
          <ac:picMkLst>
            <pc:docMk/>
            <pc:sldMk cId="3811798128" sldId="290"/>
            <ac:picMk id="6" creationId="{2C6BE9A1-6DD8-4948-82E7-82E5C1FED887}"/>
          </ac:picMkLst>
        </pc:picChg>
        <pc:picChg chg="mod">
          <ac:chgData name="Kotteti,Chandra Mouli Madhav" userId="bd5ac854-ffbd-4482-a1d6-cf76f779d4d4" providerId="ADAL" clId="{2AF68246-391E-4811-B91F-5F2E34955BC3}" dt="2022-08-27T06:07:27.345" v="332" actId="1076"/>
          <ac:picMkLst>
            <pc:docMk/>
            <pc:sldMk cId="3811798128" sldId="290"/>
            <ac:picMk id="8" creationId="{3CD08318-6094-49A5-988C-1F19F54623C0}"/>
          </ac:picMkLst>
        </pc:picChg>
      </pc:sldChg>
      <pc:sldChg chg="delSp modSp mod">
        <pc:chgData name="Kotteti,Chandra Mouli Madhav" userId="bd5ac854-ffbd-4482-a1d6-cf76f779d4d4" providerId="ADAL" clId="{2AF68246-391E-4811-B91F-5F2E34955BC3}" dt="2022-08-27T06:16:40.584" v="413" actId="478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2AF68246-391E-4811-B91F-5F2E34955BC3}" dt="2022-08-27T06:16:02.924" v="411" actId="2711"/>
          <ac:spMkLst>
            <pc:docMk/>
            <pc:sldMk cId="3972544462" sldId="291"/>
            <ac:spMk id="3" creationId="{8630C347-6D38-ED53-1067-672DAC3E5EBF}"/>
          </ac:spMkLst>
        </pc:spChg>
        <pc:spChg chg="del mod">
          <ac:chgData name="Kotteti,Chandra Mouli Madhav" userId="bd5ac854-ffbd-4482-a1d6-cf76f779d4d4" providerId="ADAL" clId="{2AF68246-391E-4811-B91F-5F2E34955BC3}" dt="2022-08-27T06:16:40.584" v="413" actId="478"/>
          <ac:spMkLst>
            <pc:docMk/>
            <pc:sldMk cId="3972544462" sldId="291"/>
            <ac:spMk id="5" creationId="{82373727-32E8-EEF9-9011-0710DEEC8230}"/>
          </ac:spMkLst>
        </pc:spChg>
        <pc:picChg chg="mod">
          <ac:chgData name="Kotteti,Chandra Mouli Madhav" userId="bd5ac854-ffbd-4482-a1d6-cf76f779d4d4" providerId="ADAL" clId="{2AF68246-391E-4811-B91F-5F2E34955BC3}" dt="2022-08-27T06:15:41.320" v="410" actId="1076"/>
          <ac:picMkLst>
            <pc:docMk/>
            <pc:sldMk cId="3972544462" sldId="291"/>
            <ac:picMk id="6" creationId="{FB50C150-98BB-4A07-AEA5-BDA4E2CEB97B}"/>
          </ac:picMkLst>
        </pc:picChg>
      </pc:sldChg>
      <pc:sldChg chg="addSp delSp modSp mod setBg setClrOvrMap">
        <pc:chgData name="Kotteti,Chandra Mouli Madhav" userId="bd5ac854-ffbd-4482-a1d6-cf76f779d4d4" providerId="ADAL" clId="{2AF68246-391E-4811-B91F-5F2E34955BC3}" dt="2022-08-27T07:37:58.357" v="1097" actId="1392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" creationId="{FC9DB0B9-FB15-9C39-54FA-3AE5ECA1E6D9}"/>
          </ac:spMkLst>
        </pc:spChg>
        <pc:spChg chg="mod ord">
          <ac:chgData name="Kotteti,Chandra Mouli Madhav" userId="bd5ac854-ffbd-4482-a1d6-cf76f779d4d4" providerId="ADAL" clId="{2AF68246-391E-4811-B91F-5F2E34955BC3}" dt="2022-08-27T07:37:58.357" v="1097" actId="13926"/>
          <ac:spMkLst>
            <pc:docMk/>
            <pc:sldMk cId="1228637203" sldId="292"/>
            <ac:spMk id="3" creationId="{1834C37C-4E47-4BF4-25A4-B075C7B05453}"/>
          </ac:spMkLst>
        </pc:spChg>
        <pc:spChg chg="mo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4" creationId="{6D39767A-793A-4E43-CEF9-AEDE030FA610}"/>
          </ac:spMkLst>
        </pc:spChg>
        <pc:spChg chg="add del">
          <ac:chgData name="Kotteti,Chandra Mouli Madhav" userId="bd5ac854-ffbd-4482-a1d6-cf76f779d4d4" providerId="ADAL" clId="{2AF68246-391E-4811-B91F-5F2E34955BC3}" dt="2022-08-27T06:29:29.425" v="552" actId="26606"/>
          <ac:spMkLst>
            <pc:docMk/>
            <pc:sldMk cId="1228637203" sldId="292"/>
            <ac:spMk id="9" creationId="{FF10F2A3-17E2-43F4-9483-468E43A60C68}"/>
          </ac:spMkLst>
        </pc:spChg>
        <pc:spChg chg="add del">
          <ac:chgData name="Kotteti,Chandra Mouli Madhav" userId="bd5ac854-ffbd-4482-a1d6-cf76f779d4d4" providerId="ADAL" clId="{2AF68246-391E-4811-B91F-5F2E34955BC3}" dt="2022-08-27T06:29:42.037" v="560" actId="26606"/>
          <ac:spMkLst>
            <pc:docMk/>
            <pc:sldMk cId="1228637203" sldId="292"/>
            <ac:spMk id="10" creationId="{7FBC4875-DB6D-4EE2-9DDB-2110004516B1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1" creationId="{094E213D-3FA7-4D59-80B5-015897DCAFCA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2" creationId="{16AE7B63-D295-41BA-AC4A-E390B90E5A65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3" creationId="{0D63BE23-20C0-4F37-860E-0892A4DE083B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4" creationId="{786DD7D1-E01C-464B-945C-F6E88018E0FA}"/>
          </ac:spMkLst>
        </pc:spChg>
        <pc:spChg chg="add del">
          <ac:chgData name="Kotteti,Chandra Mouli Madhav" userId="bd5ac854-ffbd-4482-a1d6-cf76f779d4d4" providerId="ADAL" clId="{2AF68246-391E-4811-B91F-5F2E34955BC3}" dt="2022-08-27T06:29:33.578" v="554" actId="26606"/>
          <ac:spMkLst>
            <pc:docMk/>
            <pc:sldMk cId="1228637203" sldId="292"/>
            <ac:spMk id="15" creationId="{D49AB149-D0D3-42EA-8B4C-F39E213AE222}"/>
          </ac:spMkLst>
        </pc:spChg>
        <pc:spChg chg="add del">
          <ac:chgData name="Kotteti,Chandra Mouli Madhav" userId="bd5ac854-ffbd-4482-a1d6-cf76f779d4d4" providerId="ADAL" clId="{2AF68246-391E-4811-B91F-5F2E34955BC3}" dt="2022-08-27T06:28:44.915" v="546" actId="26606"/>
          <ac:spMkLst>
            <pc:docMk/>
            <pc:sldMk cId="1228637203" sldId="292"/>
            <ac:spMk id="16" creationId="{F80E4150-F3C6-4470-AF85-36BFD3E39EAC}"/>
          </ac:spMkLst>
        </pc:spChg>
        <pc:spChg chg="add del">
          <ac:chgData name="Kotteti,Chandra Mouli Madhav" userId="bd5ac854-ffbd-4482-a1d6-cf76f779d4d4" providerId="ADAL" clId="{2AF68246-391E-4811-B91F-5F2E34955BC3}" dt="2022-08-27T06:29:42.037" v="560" actId="26606"/>
          <ac:spMkLst>
            <pc:docMk/>
            <pc:sldMk cId="1228637203" sldId="292"/>
            <ac:spMk id="17" creationId="{97B3A8C4-2A9E-4595-91F9-179B47C58061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19" creationId="{094E213D-3FA7-4D59-80B5-015897DCAFCA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0" creationId="{0D63BE23-20C0-4F37-860E-0892A4DE083B}"/>
          </ac:spMkLst>
        </pc:spChg>
        <pc:spChg chg="add">
          <ac:chgData name="Kotteti,Chandra Mouli Madhav" userId="bd5ac854-ffbd-4482-a1d6-cf76f779d4d4" providerId="ADAL" clId="{2AF68246-391E-4811-B91F-5F2E34955BC3}" dt="2022-08-27T06:29:42.037" v="561" actId="26606"/>
          <ac:spMkLst>
            <pc:docMk/>
            <pc:sldMk cId="1228637203" sldId="292"/>
            <ac:spMk id="21" creationId="{D49AB149-D0D3-42EA-8B4C-F39E213AE222}"/>
          </ac:spMkLst>
        </pc:spChg>
        <pc:picChg chg="mod ord">
          <ac:chgData name="Kotteti,Chandra Mouli Madhav" userId="bd5ac854-ffbd-4482-a1d6-cf76f779d4d4" providerId="ADAL" clId="{2AF68246-391E-4811-B91F-5F2E34955BC3}" dt="2022-08-27T06:34:47.417" v="616" actId="1076"/>
          <ac:picMkLst>
            <pc:docMk/>
            <pc:sldMk cId="1228637203" sldId="292"/>
            <ac:picMk id="7" creationId="{4E165AD8-1D50-42E7-949A-B4A06A56CE61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40:46.159" v="1113" actId="20577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2AF68246-391E-4811-B91F-5F2E34955BC3}" dt="2022-08-27T07:40:46.159" v="1113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2AF68246-391E-4811-B91F-5F2E34955BC3}" dt="2022-08-27T06:47:10.236" v="828" actId="27636"/>
          <ac:spMkLst>
            <pc:docMk/>
            <pc:sldMk cId="1043015468" sldId="293"/>
            <ac:spMk id="3" creationId="{7FB2F855-EF96-FC8A-5908-EB038A735681}"/>
          </ac:spMkLst>
        </pc:spChg>
        <pc:picChg chg="mod">
          <ac:chgData name="Kotteti,Chandra Mouli Madhav" userId="bd5ac854-ffbd-4482-a1d6-cf76f779d4d4" providerId="ADAL" clId="{2AF68246-391E-4811-B91F-5F2E34955BC3}" dt="2022-08-27T06:47:17.177" v="831" actId="1076"/>
          <ac:picMkLst>
            <pc:docMk/>
            <pc:sldMk cId="1043015468" sldId="293"/>
            <ac:picMk id="6" creationId="{9392489D-0435-49AF-8B1B-97122D9A9482}"/>
          </ac:picMkLst>
        </pc:picChg>
      </pc:sldChg>
      <pc:sldChg chg="addSp delSp modSp mod setBg">
        <pc:chgData name="Kotteti,Chandra Mouli Madhav" userId="bd5ac854-ffbd-4482-a1d6-cf76f779d4d4" providerId="ADAL" clId="{2AF68246-391E-4811-B91F-5F2E34955BC3}" dt="2022-08-27T07:41:45.579" v="1119" actId="14100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2" creationId="{D6D72A32-629D-F963-15A2-B2FC90B0ED1C}"/>
          </ac:spMkLst>
        </pc:spChg>
        <pc:spChg chg="mod ord">
          <ac:chgData name="Kotteti,Chandra Mouli Madhav" userId="bd5ac854-ffbd-4482-a1d6-cf76f779d4d4" providerId="ADAL" clId="{2AF68246-391E-4811-B91F-5F2E34955BC3}" dt="2022-08-27T06:55:01.638" v="893" actId="27107"/>
          <ac:spMkLst>
            <pc:docMk/>
            <pc:sldMk cId="3894845961" sldId="294"/>
            <ac:spMk id="3" creationId="{822D3347-F6F2-F8C7-F7BC-452333C7EBFE}"/>
          </ac:spMkLst>
        </pc:spChg>
        <pc:spChg chg="mod or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" creationId="{7744E77C-9E2F-929E-2C65-6F5EBACE4AAE}"/>
          </ac:spMkLst>
        </pc:spChg>
        <pc:spChg chg="add del">
          <ac:chgData name="Kotteti,Chandra Mouli Madhav" userId="bd5ac854-ffbd-4482-a1d6-cf76f779d4d4" providerId="ADAL" clId="{2AF68246-391E-4811-B91F-5F2E34955BC3}" dt="2022-08-27T06:52:41.570" v="863" actId="26606"/>
          <ac:spMkLst>
            <pc:docMk/>
            <pc:sldMk cId="3894845961" sldId="294"/>
            <ac:spMk id="12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7T06:52:41.570" v="863" actId="26606"/>
          <ac:spMkLst>
            <pc:docMk/>
            <pc:sldMk cId="3894845961" sldId="294"/>
            <ac:spMk id="14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7T06:52:44.681" v="865" actId="26606"/>
          <ac:spMkLst>
            <pc:docMk/>
            <pc:sldMk cId="3894845961" sldId="294"/>
            <ac:spMk id="18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7T06:52:46.432" v="867" actId="26606"/>
          <ac:spMkLst>
            <pc:docMk/>
            <pc:sldMk cId="3894845961" sldId="294"/>
            <ac:spMk id="20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7T06:52:46.432" v="867" actId="26606"/>
          <ac:spMkLst>
            <pc:docMk/>
            <pc:sldMk cId="3894845961" sldId="294"/>
            <ac:spMk id="21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22" creationId="{15E5DF24-2E5C-457C-AA35-A531545FE5BE}"/>
          </ac:spMkLst>
        </pc:spChg>
        <pc:spChg chg="add del">
          <ac:chgData name="Kotteti,Chandra Mouli Madhav" userId="bd5ac854-ffbd-4482-a1d6-cf76f779d4d4" providerId="ADAL" clId="{2AF68246-391E-4811-B91F-5F2E34955BC3}" dt="2022-08-27T06:52:48.220" v="869" actId="26606"/>
          <ac:spMkLst>
            <pc:docMk/>
            <pc:sldMk cId="3894845961" sldId="294"/>
            <ac:spMk id="23" creationId="{EDD78C92-C5B4-4C0E-AFB5-D8A40D4DD8A9}"/>
          </ac:spMkLst>
        </pc:spChg>
        <pc:spChg chg="add del">
          <ac:chgData name="Kotteti,Chandra Mouli Madhav" userId="bd5ac854-ffbd-4482-a1d6-cf76f779d4d4" providerId="ADAL" clId="{2AF68246-391E-4811-B91F-5F2E34955BC3}" dt="2022-08-27T06:52:48.220" v="869" actId="26606"/>
          <ac:spMkLst>
            <pc:docMk/>
            <pc:sldMk cId="3894845961" sldId="294"/>
            <ac:spMk id="24" creationId="{3B94086C-D1A0-4B3D-9778-995E6FF5247F}"/>
          </ac:spMkLst>
        </pc:spChg>
        <pc:spChg chg="add del">
          <ac:chgData name="Kotteti,Chandra Mouli Madhav" userId="bd5ac854-ffbd-4482-a1d6-cf76f779d4d4" providerId="ADAL" clId="{2AF68246-391E-4811-B91F-5F2E34955BC3}" dt="2022-08-27T06:52:56.151" v="871" actId="26606"/>
          <ac:spMkLst>
            <pc:docMk/>
            <pc:sldMk cId="3894845961" sldId="294"/>
            <ac:spMk id="26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7T06:52:57.632" v="873" actId="26606"/>
          <ac:spMkLst>
            <pc:docMk/>
            <pc:sldMk cId="3894845961" sldId="294"/>
            <ac:spMk id="29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7T06:52:57.632" v="873" actId="26606"/>
          <ac:spMkLst>
            <pc:docMk/>
            <pc:sldMk cId="3894845961" sldId="294"/>
            <ac:spMk id="30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7T06:52:59.401" v="875" actId="26606"/>
          <ac:spMkLst>
            <pc:docMk/>
            <pc:sldMk cId="3894845961" sldId="294"/>
            <ac:spMk id="32" creationId="{B03C8E17-A139-4EFD-A536-48D5DBB93F1A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5" creationId="{3FF1898D-2CDA-4866-B57E-F69A266085DF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6" creationId="{ADD80CDE-8D5C-4B17-8900-3539DC1A8BF8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7" creationId="{62CF8646-2F2F-43D6-B367-96133A4B940C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8" creationId="{95A5CA86-04FE-444F-A6F6-12AA9A6B34BB}"/>
          </ac:spMkLst>
        </pc:spChg>
        <pc:spChg chg="add del">
          <ac:chgData name="Kotteti,Chandra Mouli Madhav" userId="bd5ac854-ffbd-4482-a1d6-cf76f779d4d4" providerId="ADAL" clId="{2AF68246-391E-4811-B91F-5F2E34955BC3}" dt="2022-08-27T06:53:02.395" v="877" actId="26606"/>
          <ac:spMkLst>
            <pc:docMk/>
            <pc:sldMk cId="3894845961" sldId="294"/>
            <ac:spMk id="39" creationId="{8C3CA8BC-EA10-441A-8FE8-4FC1490C7690}"/>
          </ac:spMkLst>
        </pc:spChg>
        <pc:spChg chg="add del">
          <ac:chgData name="Kotteti,Chandra Mouli Madhav" userId="bd5ac854-ffbd-4482-a1d6-cf76f779d4d4" providerId="ADAL" clId="{2AF68246-391E-4811-B91F-5F2E34955BC3}" dt="2022-08-27T06:53:04.515" v="879" actId="26606"/>
          <ac:spMkLst>
            <pc:docMk/>
            <pc:sldMk cId="3894845961" sldId="294"/>
            <ac:spMk id="41" creationId="{74D521EB-714A-4B1D-B5F4-EB2A5B6E9DD7}"/>
          </ac:spMkLst>
        </pc:spChg>
        <pc:spChg chg="ad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4" creationId="{F53F218C-D376-40A2-8215-DC5A53861827}"/>
          </ac:spMkLst>
        </pc:spChg>
        <pc:spChg chg="add">
          <ac:chgData name="Kotteti,Chandra Mouli Madhav" userId="bd5ac854-ffbd-4482-a1d6-cf76f779d4d4" providerId="ADAL" clId="{2AF68246-391E-4811-B91F-5F2E34955BC3}" dt="2022-08-27T06:53:04.548" v="880" actId="26606"/>
          <ac:spMkLst>
            <pc:docMk/>
            <pc:sldMk cId="3894845961" sldId="294"/>
            <ac:spMk id="45" creationId="{3AE5CF73-3769-4377-8DFC-C1463DDDE9E5}"/>
          </ac:spMkLst>
        </pc:spChg>
        <pc:picChg chg="mod">
          <ac:chgData name="Kotteti,Chandra Mouli Madhav" userId="bd5ac854-ffbd-4482-a1d6-cf76f779d4d4" providerId="ADAL" clId="{2AF68246-391E-4811-B91F-5F2E34955BC3}" dt="2022-08-27T07:41:45.579" v="1119" actId="14100"/>
          <ac:picMkLst>
            <pc:docMk/>
            <pc:sldMk cId="3894845961" sldId="294"/>
            <ac:picMk id="5" creationId="{51CEF793-40E1-4A4E-8EB2-0317487D8BEE}"/>
          </ac:picMkLst>
        </pc:picChg>
        <pc:picChg chg="add mod ord">
          <ac:chgData name="Kotteti,Chandra Mouli Madhav" userId="bd5ac854-ffbd-4482-a1d6-cf76f779d4d4" providerId="ADAL" clId="{2AF68246-391E-4811-B91F-5F2E34955BC3}" dt="2022-08-27T06:53:04.548" v="880" actId="26606"/>
          <ac:picMkLst>
            <pc:docMk/>
            <pc:sldMk cId="3894845961" sldId="294"/>
            <ac:picMk id="7" creationId="{2BC45097-A968-8279-22DD-F0C90E9D1A6A}"/>
          </ac:picMkLst>
        </pc:picChg>
        <pc:cxnChg chg="add del">
          <ac:chgData name="Kotteti,Chandra Mouli Madhav" userId="bd5ac854-ffbd-4482-a1d6-cf76f779d4d4" providerId="ADAL" clId="{2AF68246-391E-4811-B91F-5F2E34955BC3}" dt="2022-08-27T06:52:41.570" v="863" actId="26606"/>
          <ac:cxnSpMkLst>
            <pc:docMk/>
            <pc:sldMk cId="3894845961" sldId="294"/>
            <ac:cxnSpMk id="16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7T06:52:56.151" v="871" actId="26606"/>
          <ac:cxnSpMkLst>
            <pc:docMk/>
            <pc:sldMk cId="3894845961" sldId="294"/>
            <ac:cxnSpMk id="27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7T06:52:59.401" v="875" actId="26606"/>
          <ac:cxnSpMkLst>
            <pc:docMk/>
            <pc:sldMk cId="3894845961" sldId="294"/>
            <ac:cxnSpMk id="33" creationId="{375D48A8-2626-43C2-A49F-191CD45CAE89}"/>
          </ac:cxnSpMkLst>
        </pc:cxnChg>
        <pc:cxnChg chg="add del">
          <ac:chgData name="Kotteti,Chandra Mouli Madhav" userId="bd5ac854-ffbd-4482-a1d6-cf76f779d4d4" providerId="ADAL" clId="{2AF68246-391E-4811-B91F-5F2E34955BC3}" dt="2022-08-27T06:53:04.515" v="879" actId="26606"/>
          <ac:cxnSpMkLst>
            <pc:docMk/>
            <pc:sldMk cId="3894845961" sldId="294"/>
            <ac:cxnSpMk id="42" creationId="{375D48A8-2626-43C2-A49F-191CD45CAE89}"/>
          </ac:cxnSpMkLst>
        </pc:cxnChg>
      </pc:sldChg>
      <pc:sldChg chg="modSp mod">
        <pc:chgData name="Kotteti,Chandra Mouli Madhav" userId="bd5ac854-ffbd-4482-a1d6-cf76f779d4d4" providerId="ADAL" clId="{2AF68246-391E-4811-B91F-5F2E34955BC3}" dt="2022-08-27T07:38:58.720" v="1105" actId="20577"/>
        <pc:sldMkLst>
          <pc:docMk/>
          <pc:sldMk cId="2611980750" sldId="296"/>
        </pc:sldMkLst>
        <pc:spChg chg="mod">
          <ac:chgData name="Kotteti,Chandra Mouli Madhav" userId="bd5ac854-ffbd-4482-a1d6-cf76f779d4d4" providerId="ADAL" clId="{2AF68246-391E-4811-B91F-5F2E34955BC3}" dt="2022-08-27T07:38:30.326" v="1099" actId="6549"/>
          <ac:spMkLst>
            <pc:docMk/>
            <pc:sldMk cId="2611980750" sldId="296"/>
            <ac:spMk id="2" creationId="{96107343-F10A-4342-BB74-5E11931FED46}"/>
          </ac:spMkLst>
        </pc:spChg>
        <pc:spChg chg="mod">
          <ac:chgData name="Kotteti,Chandra Mouli Madhav" userId="bd5ac854-ffbd-4482-a1d6-cf76f779d4d4" providerId="ADAL" clId="{2AF68246-391E-4811-B91F-5F2E34955BC3}" dt="2022-08-27T07:38:58.720" v="1105" actId="20577"/>
          <ac:spMkLst>
            <pc:docMk/>
            <pc:sldMk cId="2611980750" sldId="296"/>
            <ac:spMk id="7" creationId="{2C547CE4-33F2-4216-AB06-0C117423137F}"/>
          </ac:spMkLst>
        </pc:spChg>
        <pc:picChg chg="mod">
          <ac:chgData name="Kotteti,Chandra Mouli Madhav" userId="bd5ac854-ffbd-4482-a1d6-cf76f779d4d4" providerId="ADAL" clId="{2AF68246-391E-4811-B91F-5F2E34955BC3}" dt="2022-08-27T06:38:24.369" v="735" actId="1076"/>
          <ac:picMkLst>
            <pc:docMk/>
            <pc:sldMk cId="2611980750" sldId="296"/>
            <ac:picMk id="11" creationId="{06343179-B7EB-4DA0-AB63-2923D2CA3590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40:51.901" v="1115" actId="20577"/>
        <pc:sldMkLst>
          <pc:docMk/>
          <pc:sldMk cId="3441850223" sldId="297"/>
        </pc:sldMkLst>
        <pc:spChg chg="mod">
          <ac:chgData name="Kotteti,Chandra Mouli Madhav" userId="bd5ac854-ffbd-4482-a1d6-cf76f779d4d4" providerId="ADAL" clId="{2AF68246-391E-4811-B91F-5F2E34955BC3}" dt="2022-08-27T07:40:51.901" v="1115" actId="20577"/>
          <ac:spMkLst>
            <pc:docMk/>
            <pc:sldMk cId="3441850223" sldId="297"/>
            <ac:spMk id="2" creationId="{454DC264-9553-4A24-875E-3D9E42BF1456}"/>
          </ac:spMkLst>
        </pc:spChg>
        <pc:spChg chg="mod">
          <ac:chgData name="Kotteti,Chandra Mouli Madhav" userId="bd5ac854-ffbd-4482-a1d6-cf76f779d4d4" providerId="ADAL" clId="{2AF68246-391E-4811-B91F-5F2E34955BC3}" dt="2022-08-27T07:40:31.318" v="1111" actId="20577"/>
          <ac:spMkLst>
            <pc:docMk/>
            <pc:sldMk cId="3441850223" sldId="297"/>
            <ac:spMk id="3" creationId="{384CFC98-2406-42D2-B2FC-0536BA82AF36}"/>
          </ac:spMkLst>
        </pc:spChg>
        <pc:picChg chg="mod">
          <ac:chgData name="Kotteti,Chandra Mouli Madhav" userId="bd5ac854-ffbd-4482-a1d6-cf76f779d4d4" providerId="ADAL" clId="{2AF68246-391E-4811-B91F-5F2E34955BC3}" dt="2022-08-27T06:47:44.837" v="847" actId="1076"/>
          <ac:picMkLst>
            <pc:docMk/>
            <pc:sldMk cId="3441850223" sldId="297"/>
            <ac:picMk id="5" creationId="{20A5C373-2DC2-480F-AA29-FF9D6B33E5BA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6:57:40.162" v="910" actId="1076"/>
        <pc:sldMkLst>
          <pc:docMk/>
          <pc:sldMk cId="3438359770" sldId="298"/>
        </pc:sldMkLst>
        <pc:spChg chg="mod">
          <ac:chgData name="Kotteti,Chandra Mouli Madhav" userId="bd5ac854-ffbd-4482-a1d6-cf76f779d4d4" providerId="ADAL" clId="{2AF68246-391E-4811-B91F-5F2E34955BC3}" dt="2022-08-27T06:57:36.498" v="909" actId="20577"/>
          <ac:spMkLst>
            <pc:docMk/>
            <pc:sldMk cId="3438359770" sldId="298"/>
            <ac:spMk id="3" creationId="{075DDC9D-5D21-467A-AFF2-104AE6AA8050}"/>
          </ac:spMkLst>
        </pc:spChg>
        <pc:picChg chg="mod">
          <ac:chgData name="Kotteti,Chandra Mouli Madhav" userId="bd5ac854-ffbd-4482-a1d6-cf76f779d4d4" providerId="ADAL" clId="{2AF68246-391E-4811-B91F-5F2E34955BC3}" dt="2022-08-27T06:57:40.162" v="910" actId="1076"/>
          <ac:picMkLst>
            <pc:docMk/>
            <pc:sldMk cId="3438359770" sldId="298"/>
            <ac:picMk id="5" creationId="{2F75E3EB-BE53-42AA-A77D-5291014C641D}"/>
          </ac:picMkLst>
        </pc:picChg>
      </pc:sldChg>
      <pc:sldChg chg="modSp mod">
        <pc:chgData name="Kotteti,Chandra Mouli Madhav" userId="bd5ac854-ffbd-4482-a1d6-cf76f779d4d4" providerId="ADAL" clId="{2AF68246-391E-4811-B91F-5F2E34955BC3}" dt="2022-08-27T07:33:31.802" v="1088" actId="20577"/>
        <pc:sldMkLst>
          <pc:docMk/>
          <pc:sldMk cId="3410374379" sldId="299"/>
        </pc:sldMkLst>
        <pc:spChg chg="mod">
          <ac:chgData name="Kotteti,Chandra Mouli Madhav" userId="bd5ac854-ffbd-4482-a1d6-cf76f779d4d4" providerId="ADAL" clId="{2AF68246-391E-4811-B91F-5F2E34955BC3}" dt="2022-08-27T07:33:31.802" v="1088" actId="20577"/>
          <ac:spMkLst>
            <pc:docMk/>
            <pc:sldMk cId="3410374379" sldId="299"/>
            <ac:spMk id="2" creationId="{A6A6C11D-5316-4B84-A0FA-5696458A314F}"/>
          </ac:spMkLst>
        </pc:spChg>
        <pc:spChg chg="mod">
          <ac:chgData name="Kotteti,Chandra Mouli Madhav" userId="bd5ac854-ffbd-4482-a1d6-cf76f779d4d4" providerId="ADAL" clId="{2AF68246-391E-4811-B91F-5F2E34955BC3}" dt="2022-08-27T06:08:51.310" v="334" actId="2711"/>
          <ac:spMkLst>
            <pc:docMk/>
            <pc:sldMk cId="3410374379" sldId="299"/>
            <ac:spMk id="3" creationId="{D50F1D97-58A4-4822-B52A-14D72BCF5EF4}"/>
          </ac:spMkLst>
        </pc:spChg>
        <pc:picChg chg="mod">
          <ac:chgData name="Kotteti,Chandra Mouli Madhav" userId="bd5ac854-ffbd-4482-a1d6-cf76f779d4d4" providerId="ADAL" clId="{2AF68246-391E-4811-B91F-5F2E34955BC3}" dt="2022-08-27T06:08:59.150" v="335" actId="1076"/>
          <ac:picMkLst>
            <pc:docMk/>
            <pc:sldMk cId="3410374379" sldId="299"/>
            <ac:picMk id="6" creationId="{4916651B-DA14-454D-B5F4-578EA9A6BB58}"/>
          </ac:picMkLst>
        </pc:picChg>
      </pc:sldChg>
      <pc:sldChg chg="addSp delSp modSp add mod setBg">
        <pc:chgData name="Kotteti,Chandra Mouli Madhav" userId="bd5ac854-ffbd-4482-a1d6-cf76f779d4d4" providerId="ADAL" clId="{2AF68246-391E-4811-B91F-5F2E34955BC3}" dt="2022-08-27T07:29:07.040" v="1085" actId="1036"/>
        <pc:sldMkLst>
          <pc:docMk/>
          <pc:sldMk cId="1931644973" sldId="300"/>
        </pc:sldMkLst>
        <pc:spChg chg="mod">
          <ac:chgData name="Kotteti,Chandra Mouli Madhav" userId="bd5ac854-ffbd-4482-a1d6-cf76f779d4d4" providerId="ADAL" clId="{2AF68246-391E-4811-B91F-5F2E34955BC3}" dt="2022-08-27T07:28:21.530" v="1071" actId="5793"/>
          <ac:spMkLst>
            <pc:docMk/>
            <pc:sldMk cId="1931644973" sldId="300"/>
            <ac:spMk id="2" creationId="{1A478A75-9DED-466F-AC86-FF658FF27518}"/>
          </ac:spMkLst>
        </pc:spChg>
        <pc:spChg chg="mod">
          <ac:chgData name="Kotteti,Chandra Mouli Madhav" userId="bd5ac854-ffbd-4482-a1d6-cf76f779d4d4" providerId="ADAL" clId="{2AF68246-391E-4811-B91F-5F2E34955BC3}" dt="2022-08-26T18:27:21.281" v="102" actId="26606"/>
          <ac:spMkLst>
            <pc:docMk/>
            <pc:sldMk cId="1931644973" sldId="300"/>
            <ac:spMk id="3" creationId="{0E59D000-4813-37FD-B487-A61CC98F878B}"/>
          </ac:spMkLst>
        </pc:spChg>
        <pc:spChg chg="mod">
          <ac:chgData name="Kotteti,Chandra Mouli Madhav" userId="bd5ac854-ffbd-4482-a1d6-cf76f779d4d4" providerId="ADAL" clId="{2AF68246-391E-4811-B91F-5F2E34955BC3}" dt="2022-08-26T18:28:31.375" v="139" actId="2711"/>
          <ac:spMkLst>
            <pc:docMk/>
            <pc:sldMk cId="1931644973" sldId="300"/>
            <ac:spMk id="4" creationId="{1936B844-C315-45A7-B3AD-8A559C79BE1C}"/>
          </ac:spMkLst>
        </pc:spChg>
        <pc:spChg chg="add del">
          <ac:chgData name="Kotteti,Chandra Mouli Madhav" userId="bd5ac854-ffbd-4482-a1d6-cf76f779d4d4" providerId="ADAL" clId="{2AF68246-391E-4811-B91F-5F2E34955BC3}" dt="2022-08-26T18:27:21.248" v="101" actId="26606"/>
          <ac:spMkLst>
            <pc:docMk/>
            <pc:sldMk cId="1931644973" sldId="300"/>
            <ac:spMk id="12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7:21.248" v="101" actId="26606"/>
          <ac:spMkLst>
            <pc:docMk/>
            <pc:sldMk cId="1931644973" sldId="300"/>
            <ac:spMk id="13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7:02.967" v="97" actId="26606"/>
          <ac:spMkLst>
            <pc:docMk/>
            <pc:sldMk cId="1931644973" sldId="300"/>
            <ac:spMk id="15" creationId="{2824C404-FDA8-4DDB-9D85-52D60D77501A}"/>
          </ac:spMkLst>
        </pc:spChg>
        <pc:spChg chg="add">
          <ac:chgData name="Kotteti,Chandra Mouli Madhav" userId="bd5ac854-ffbd-4482-a1d6-cf76f779d4d4" providerId="ADAL" clId="{2AF68246-391E-4811-B91F-5F2E34955BC3}" dt="2022-08-26T18:27:21.281" v="102" actId="26606"/>
          <ac:spMkLst>
            <pc:docMk/>
            <pc:sldMk cId="1931644973" sldId="300"/>
            <ac:spMk id="16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6T18:27:02.967" v="97" actId="26606"/>
          <ac:spMkLst>
            <pc:docMk/>
            <pc:sldMk cId="1931644973" sldId="300"/>
            <ac:spMk id="17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7:01.769" v="94" actId="26606"/>
          <ac:spMkLst>
            <pc:docMk/>
            <pc:sldMk cId="1931644973" sldId="300"/>
            <ac:spMk id="24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6T18:25:19.763" v="56" actId="26606"/>
          <ac:spMkLst>
            <pc:docMk/>
            <pc:sldMk cId="1931644973" sldId="300"/>
            <ac:spMk id="31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5:19.763" v="56" actId="26606"/>
          <ac:spMkLst>
            <pc:docMk/>
            <pc:sldMk cId="1931644973" sldId="300"/>
            <ac:spMk id="33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5:21.258" v="58" actId="26606"/>
          <ac:spMkLst>
            <pc:docMk/>
            <pc:sldMk cId="1931644973" sldId="300"/>
            <ac:spMk id="37" creationId="{AC84E647-551E-4F79-AA8B-3EABCF228EE3}"/>
          </ac:spMkLst>
        </pc:spChg>
        <pc:spChg chg="add del">
          <ac:chgData name="Kotteti,Chandra Mouli Madhav" userId="bd5ac854-ffbd-4482-a1d6-cf76f779d4d4" providerId="ADAL" clId="{2AF68246-391E-4811-B91F-5F2E34955BC3}" dt="2022-08-26T18:25:26.542" v="60" actId="26606"/>
          <ac:spMkLst>
            <pc:docMk/>
            <pc:sldMk cId="1931644973" sldId="300"/>
            <ac:spMk id="39" creationId="{C24F8008-E57F-41F3-A647-6AD26AC62BED}"/>
          </ac:spMkLst>
        </pc:spChg>
        <pc:spChg chg="add del">
          <ac:chgData name="Kotteti,Chandra Mouli Madhav" userId="bd5ac854-ffbd-4482-a1d6-cf76f779d4d4" providerId="ADAL" clId="{2AF68246-391E-4811-B91F-5F2E34955BC3}" dt="2022-08-26T18:25:33.814" v="62" actId="26606"/>
          <ac:spMkLst>
            <pc:docMk/>
            <pc:sldMk cId="1931644973" sldId="300"/>
            <ac:spMk id="41" creationId="{D6C26D0D-3244-47AC-9EF0-A8554163E5FC}"/>
          </ac:spMkLst>
        </pc:spChg>
        <pc:spChg chg="add del">
          <ac:chgData name="Kotteti,Chandra Mouli Madhav" userId="bd5ac854-ffbd-4482-a1d6-cf76f779d4d4" providerId="ADAL" clId="{2AF68246-391E-4811-B91F-5F2E34955BC3}" dt="2022-08-26T18:25:33.814" v="62" actId="26606"/>
          <ac:spMkLst>
            <pc:docMk/>
            <pc:sldMk cId="1931644973" sldId="300"/>
            <ac:spMk id="42" creationId="{D2EF6D05-E3C4-41B7-8746-9782FE1FD6A2}"/>
          </ac:spMkLst>
        </pc:spChg>
        <pc:spChg chg="add del">
          <ac:chgData name="Kotteti,Chandra Mouli Madhav" userId="bd5ac854-ffbd-4482-a1d6-cf76f779d4d4" providerId="ADAL" clId="{2AF68246-391E-4811-B91F-5F2E34955BC3}" dt="2022-08-26T18:27:00.502" v="92" actId="26606"/>
          <ac:spMkLst>
            <pc:docMk/>
            <pc:sldMk cId="1931644973" sldId="300"/>
            <ac:spMk id="44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7:00.502" v="92" actId="26606"/>
          <ac:spMkLst>
            <pc:docMk/>
            <pc:sldMk cId="1931644973" sldId="300"/>
            <ac:spMk id="45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6:09.522" v="69" actId="26606"/>
          <ac:spMkLst>
            <pc:docMk/>
            <pc:sldMk cId="1931644973" sldId="300"/>
            <ac:spMk id="50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6:09.522" v="69" actId="26606"/>
          <ac:spMkLst>
            <pc:docMk/>
            <pc:sldMk cId="1931644973" sldId="300"/>
            <ac:spMk id="52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21.672" v="71" actId="26606"/>
          <ac:spMkLst>
            <pc:docMk/>
            <pc:sldMk cId="1931644973" sldId="300"/>
            <ac:spMk id="56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6:30.929" v="73" actId="26606"/>
          <ac:spMkLst>
            <pc:docMk/>
            <pc:sldMk cId="1931644973" sldId="300"/>
            <ac:spMk id="58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6T18:26:30.929" v="73" actId="26606"/>
          <ac:spMkLst>
            <pc:docMk/>
            <pc:sldMk cId="1931644973" sldId="300"/>
            <ac:spMk id="59" creationId="{3AE5CF73-3769-4377-8DFC-C1463DDDE9E5}"/>
          </ac:spMkLst>
        </pc:spChg>
        <pc:spChg chg="add del">
          <ac:chgData name="Kotteti,Chandra Mouli Madhav" userId="bd5ac854-ffbd-4482-a1d6-cf76f779d4d4" providerId="ADAL" clId="{2AF68246-391E-4811-B91F-5F2E34955BC3}" dt="2022-08-26T18:26:58.348" v="87" actId="26606"/>
          <ac:spMkLst>
            <pc:docMk/>
            <pc:sldMk cId="1931644973" sldId="300"/>
            <ac:spMk id="61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6T18:26:58.348" v="87" actId="26606"/>
          <ac:spMkLst>
            <pc:docMk/>
            <pc:sldMk cId="1931644973" sldId="300"/>
            <ac:spMk id="62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50.478" v="79" actId="26606"/>
          <ac:spMkLst>
            <pc:docMk/>
            <pc:sldMk cId="1931644973" sldId="300"/>
            <ac:spMk id="68" creationId="{7446612D-AED4-4CA4-9FD8-AD029ACD59A8}"/>
          </ac:spMkLst>
        </pc:spChg>
        <pc:spChg chg="add del">
          <ac:chgData name="Kotteti,Chandra Mouli Madhav" userId="bd5ac854-ffbd-4482-a1d6-cf76f779d4d4" providerId="ADAL" clId="{2AF68246-391E-4811-B91F-5F2E34955BC3}" dt="2022-08-26T18:26:57.747" v="83" actId="26606"/>
          <ac:spMkLst>
            <pc:docMk/>
            <pc:sldMk cId="1931644973" sldId="300"/>
            <ac:spMk id="70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6T18:26:57.747" v="83" actId="26606"/>
          <ac:spMkLst>
            <pc:docMk/>
            <pc:sldMk cId="1931644973" sldId="300"/>
            <ac:spMk id="71" creationId="{2824C404-FDA8-4DDB-9D85-52D60D77501A}"/>
          </ac:spMkLst>
        </pc:spChg>
        <pc:picChg chg="del">
          <ac:chgData name="Kotteti,Chandra Mouli Madhav" userId="bd5ac854-ffbd-4482-a1d6-cf76f779d4d4" providerId="ADAL" clId="{2AF68246-391E-4811-B91F-5F2E34955BC3}" dt="2022-08-26T18:22:57.427" v="38" actId="478"/>
          <ac:picMkLst>
            <pc:docMk/>
            <pc:sldMk cId="1931644973" sldId="300"/>
            <ac:picMk id="6" creationId="{8B409D2B-1DCD-A1E0-A020-F1FE5BE04593}"/>
          </ac:picMkLst>
        </pc:picChg>
        <pc:picChg chg="add mod ord">
          <ac:chgData name="Kotteti,Chandra Mouli Madhav" userId="bd5ac854-ffbd-4482-a1d6-cf76f779d4d4" providerId="ADAL" clId="{2AF68246-391E-4811-B91F-5F2E34955BC3}" dt="2022-08-27T07:29:07.040" v="1085" actId="1036"/>
          <ac:picMkLst>
            <pc:docMk/>
            <pc:sldMk cId="1931644973" sldId="300"/>
            <ac:picMk id="7" creationId="{079FF30A-C18B-A859-F4D4-9B39A3970BD1}"/>
          </ac:picMkLst>
        </pc:picChg>
        <pc:picChg chg="del">
          <ac:chgData name="Kotteti,Chandra Mouli Madhav" userId="bd5ac854-ffbd-4482-a1d6-cf76f779d4d4" providerId="ADAL" clId="{2AF68246-391E-4811-B91F-5F2E34955BC3}" dt="2022-08-26T18:24:57.230" v="47" actId="478"/>
          <ac:picMkLst>
            <pc:docMk/>
            <pc:sldMk cId="1931644973" sldId="300"/>
            <ac:picMk id="8" creationId="{0C1A7A9D-D0C8-8A5E-651A-8E614B81D4B8}"/>
          </ac:picMkLst>
        </pc:picChg>
        <pc:picChg chg="add mod ord">
          <ac:chgData name="Kotteti,Chandra Mouli Madhav" userId="bd5ac854-ffbd-4482-a1d6-cf76f779d4d4" providerId="ADAL" clId="{2AF68246-391E-4811-B91F-5F2E34955BC3}" dt="2022-08-27T07:29:07.040" v="1085" actId="1036"/>
          <ac:picMkLst>
            <pc:docMk/>
            <pc:sldMk cId="1931644973" sldId="300"/>
            <ac:picMk id="10" creationId="{48E34958-C68B-339B-D30F-E6A75F809F65}"/>
          </ac:picMkLst>
        </pc:picChg>
        <pc:cxnChg chg="add del">
          <ac:chgData name="Kotteti,Chandra Mouli Madhav" userId="bd5ac854-ffbd-4482-a1d6-cf76f779d4d4" providerId="ADAL" clId="{2AF68246-391E-4811-B91F-5F2E34955BC3}" dt="2022-08-26T18:27:21.248" v="101" actId="26606"/>
          <ac:cxnSpMkLst>
            <pc:docMk/>
            <pc:sldMk cId="1931644973" sldId="300"/>
            <ac:cxnSpMk id="14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7:02.967" v="97" actId="26606"/>
          <ac:cxnSpMkLst>
            <pc:docMk/>
            <pc:sldMk cId="1931644973" sldId="300"/>
            <ac:cxnSpMk id="19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7:01.769" v="94" actId="26606"/>
          <ac:cxnSpMkLst>
            <pc:docMk/>
            <pc:sldMk cId="1931644973" sldId="300"/>
            <ac:cxnSpMk id="26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6T18:25:19.763" v="56" actId="26606"/>
          <ac:cxnSpMkLst>
            <pc:docMk/>
            <pc:sldMk cId="1931644973" sldId="300"/>
            <ac:cxnSpMk id="35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09.522" v="69" actId="26606"/>
          <ac:cxnSpMkLst>
            <pc:docMk/>
            <pc:sldMk cId="1931644973" sldId="300"/>
            <ac:cxnSpMk id="54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58.348" v="87" actId="26606"/>
          <ac:cxnSpMkLst>
            <pc:docMk/>
            <pc:sldMk cId="1931644973" sldId="300"/>
            <ac:cxnSpMk id="63" creationId="{65CD85AE-D994-4B11-BE24-C38EB7B9E8CC}"/>
          </ac:cxnSpMkLst>
        </pc:cxnChg>
        <pc:cxnChg chg="add del">
          <ac:chgData name="Kotteti,Chandra Mouli Madhav" userId="bd5ac854-ffbd-4482-a1d6-cf76f779d4d4" providerId="ADAL" clId="{2AF68246-391E-4811-B91F-5F2E34955BC3}" dt="2022-08-26T18:26:57.747" v="83" actId="26606"/>
          <ac:cxnSpMkLst>
            <pc:docMk/>
            <pc:sldMk cId="1931644973" sldId="300"/>
            <ac:cxnSpMk id="72" creationId="{65CD85AE-D994-4B11-BE24-C38EB7B9E8CC}"/>
          </ac:cxnSpMkLst>
        </pc:cxnChg>
      </pc:sldChg>
      <pc:sldChg chg="addSp delSp modSp add mod ord">
        <pc:chgData name="Kotteti,Chandra Mouli Madhav" userId="bd5ac854-ffbd-4482-a1d6-cf76f779d4d4" providerId="ADAL" clId="{2AF68246-391E-4811-B91F-5F2E34955BC3}" dt="2022-08-26T18:36:01.471" v="215" actId="1076"/>
        <pc:sldMkLst>
          <pc:docMk/>
          <pc:sldMk cId="3598226585" sldId="301"/>
        </pc:sldMkLst>
        <pc:spChg chg="mod">
          <ac:chgData name="Kotteti,Chandra Mouli Madhav" userId="bd5ac854-ffbd-4482-a1d6-cf76f779d4d4" providerId="ADAL" clId="{2AF68246-391E-4811-B91F-5F2E34955BC3}" dt="2022-08-26T18:35:12.893" v="210" actId="2711"/>
          <ac:spMkLst>
            <pc:docMk/>
            <pc:sldMk cId="3598226585" sldId="301"/>
            <ac:spMk id="4" creationId="{1936B844-C315-45A7-B3AD-8A559C79BE1C}"/>
          </ac:spMkLst>
        </pc:spChg>
        <pc:spChg chg="del">
          <ac:chgData name="Kotteti,Chandra Mouli Madhav" userId="bd5ac854-ffbd-4482-a1d6-cf76f779d4d4" providerId="ADAL" clId="{2AF68246-391E-4811-B91F-5F2E34955BC3}" dt="2022-08-26T18:35:53.160" v="213" actId="478"/>
          <ac:spMkLst>
            <pc:docMk/>
            <pc:sldMk cId="3598226585" sldId="301"/>
            <ac:spMk id="9" creationId="{E50EF876-9628-8774-DDD9-445B1E5A59ED}"/>
          </ac:spMkLst>
        </pc:spChg>
        <pc:picChg chg="del">
          <ac:chgData name="Kotteti,Chandra Mouli Madhav" userId="bd5ac854-ffbd-4482-a1d6-cf76f779d4d4" providerId="ADAL" clId="{2AF68246-391E-4811-B91F-5F2E34955BC3}" dt="2022-08-26T18:35:48.899" v="211" actId="478"/>
          <ac:picMkLst>
            <pc:docMk/>
            <pc:sldMk cId="3598226585" sldId="301"/>
            <ac:picMk id="6" creationId="{8B409D2B-1DCD-A1E0-A020-F1FE5BE04593}"/>
          </ac:picMkLst>
        </pc:picChg>
        <pc:picChg chg="add mod">
          <ac:chgData name="Kotteti,Chandra Mouli Madhav" userId="bd5ac854-ffbd-4482-a1d6-cf76f779d4d4" providerId="ADAL" clId="{2AF68246-391E-4811-B91F-5F2E34955BC3}" dt="2022-08-26T18:36:01.471" v="215" actId="1076"/>
          <ac:picMkLst>
            <pc:docMk/>
            <pc:sldMk cId="3598226585" sldId="301"/>
            <ac:picMk id="7" creationId="{B66356B2-5CAF-8951-21B2-88874B7AC801}"/>
          </ac:picMkLst>
        </pc:picChg>
        <pc:picChg chg="del">
          <ac:chgData name="Kotteti,Chandra Mouli Madhav" userId="bd5ac854-ffbd-4482-a1d6-cf76f779d4d4" providerId="ADAL" clId="{2AF68246-391E-4811-B91F-5F2E34955BC3}" dt="2022-08-26T18:35:50.623" v="212" actId="478"/>
          <ac:picMkLst>
            <pc:docMk/>
            <pc:sldMk cId="3598226585" sldId="301"/>
            <ac:picMk id="8" creationId="{0C1A7A9D-D0C8-8A5E-651A-8E614B81D4B8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6T18:41:50.452" v="234" actId="1076"/>
        <pc:sldMkLst>
          <pc:docMk/>
          <pc:sldMk cId="2593925990" sldId="302"/>
        </pc:sldMkLst>
        <pc:spChg chg="mod">
          <ac:chgData name="Kotteti,Chandra Mouli Madhav" userId="bd5ac854-ffbd-4482-a1d6-cf76f779d4d4" providerId="ADAL" clId="{2AF68246-391E-4811-B91F-5F2E34955BC3}" dt="2022-08-26T18:36:34.881" v="217"/>
          <ac:spMkLst>
            <pc:docMk/>
            <pc:sldMk cId="2593925990" sldId="302"/>
            <ac:spMk id="2" creationId="{EAFEA07A-466B-4DD2-5BDE-67BF2F8A199B}"/>
          </ac:spMkLst>
        </pc:spChg>
        <pc:spChg chg="mod">
          <ac:chgData name="Kotteti,Chandra Mouli Madhav" userId="bd5ac854-ffbd-4482-a1d6-cf76f779d4d4" providerId="ADAL" clId="{2AF68246-391E-4811-B91F-5F2E34955BC3}" dt="2022-08-26T18:39:27.896" v="226" actId="114"/>
          <ac:spMkLst>
            <pc:docMk/>
            <pc:sldMk cId="2593925990" sldId="302"/>
            <ac:spMk id="3" creationId="{F27126F9-F944-0C5C-46A6-09CD5DBC4296}"/>
          </ac:spMkLst>
        </pc:spChg>
        <pc:picChg chg="add mod">
          <ac:chgData name="Kotteti,Chandra Mouli Madhav" userId="bd5ac854-ffbd-4482-a1d6-cf76f779d4d4" providerId="ADAL" clId="{2AF68246-391E-4811-B91F-5F2E34955BC3}" dt="2022-08-26T18:41:46.979" v="233" actId="1076"/>
          <ac:picMkLst>
            <pc:docMk/>
            <pc:sldMk cId="2593925990" sldId="302"/>
            <ac:picMk id="6" creationId="{D5B17A06-B61F-BB4B-3CDE-310E07E9347E}"/>
          </ac:picMkLst>
        </pc:picChg>
        <pc:picChg chg="add mod">
          <ac:chgData name="Kotteti,Chandra Mouli Madhav" userId="bd5ac854-ffbd-4482-a1d6-cf76f779d4d4" providerId="ADAL" clId="{2AF68246-391E-4811-B91F-5F2E34955BC3}" dt="2022-08-26T18:41:50.452" v="234" actId="1076"/>
          <ac:picMkLst>
            <pc:docMk/>
            <pc:sldMk cId="2593925990" sldId="302"/>
            <ac:picMk id="8" creationId="{075DB869-0B84-4291-C6B9-BA00FDFB33E9}"/>
          </ac:picMkLst>
        </pc:picChg>
      </pc:sldChg>
      <pc:sldChg chg="addSp delSp modSp new mod">
        <pc:chgData name="Kotteti,Chandra Mouli Madhav" userId="bd5ac854-ffbd-4482-a1d6-cf76f779d4d4" providerId="ADAL" clId="{2AF68246-391E-4811-B91F-5F2E34955BC3}" dt="2022-08-27T05:59:41.858" v="285" actId="1076"/>
        <pc:sldMkLst>
          <pc:docMk/>
          <pc:sldMk cId="3416579377" sldId="303"/>
        </pc:sldMkLst>
        <pc:spChg chg="mod">
          <ac:chgData name="Kotteti,Chandra Mouli Madhav" userId="bd5ac854-ffbd-4482-a1d6-cf76f779d4d4" providerId="ADAL" clId="{2AF68246-391E-4811-B91F-5F2E34955BC3}" dt="2022-08-27T05:59:07.795" v="284" actId="2711"/>
          <ac:spMkLst>
            <pc:docMk/>
            <pc:sldMk cId="3416579377" sldId="303"/>
            <ac:spMk id="2" creationId="{1E605FA0-6105-7D3F-51BC-0799B8EAB595}"/>
          </ac:spMkLst>
        </pc:spChg>
        <pc:spChg chg="mod">
          <ac:chgData name="Kotteti,Chandra Mouli Madhav" userId="bd5ac854-ffbd-4482-a1d6-cf76f779d4d4" providerId="ADAL" clId="{2AF68246-391E-4811-B91F-5F2E34955BC3}" dt="2022-08-26T18:48:54.030" v="282" actId="2711"/>
          <ac:spMkLst>
            <pc:docMk/>
            <pc:sldMk cId="3416579377" sldId="303"/>
            <ac:spMk id="3" creationId="{6E271C5F-5859-DED3-F5AC-60B7E973DC94}"/>
          </ac:spMkLst>
        </pc:spChg>
        <pc:spChg chg="add del">
          <ac:chgData name="Kotteti,Chandra Mouli Madhav" userId="bd5ac854-ffbd-4482-a1d6-cf76f779d4d4" providerId="ADAL" clId="{2AF68246-391E-4811-B91F-5F2E34955BC3}" dt="2022-08-26T18:46:15.894" v="264"/>
          <ac:spMkLst>
            <pc:docMk/>
            <pc:sldMk cId="3416579377" sldId="303"/>
            <ac:spMk id="5" creationId="{1C2CB231-D469-4155-7CA2-FD8D1F0A074D}"/>
          </ac:spMkLst>
        </pc:spChg>
        <pc:picChg chg="add mod">
          <ac:chgData name="Kotteti,Chandra Mouli Madhav" userId="bd5ac854-ffbd-4482-a1d6-cf76f779d4d4" providerId="ADAL" clId="{2AF68246-391E-4811-B91F-5F2E34955BC3}" dt="2022-08-27T05:59:41.858" v="285" actId="1076"/>
          <ac:picMkLst>
            <pc:docMk/>
            <pc:sldMk cId="3416579377" sldId="303"/>
            <ac:picMk id="7" creationId="{F19CB8FD-B8E5-782D-FE0F-962F18F82E00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7T06:06:19.185" v="328" actId="1076"/>
        <pc:sldMkLst>
          <pc:docMk/>
          <pc:sldMk cId="2781616395" sldId="304"/>
        </pc:sldMkLst>
        <pc:spChg chg="mod">
          <ac:chgData name="Kotteti,Chandra Mouli Madhav" userId="bd5ac854-ffbd-4482-a1d6-cf76f779d4d4" providerId="ADAL" clId="{2AF68246-391E-4811-B91F-5F2E34955BC3}" dt="2022-08-27T06:04:07.086" v="297"/>
          <ac:spMkLst>
            <pc:docMk/>
            <pc:sldMk cId="2781616395" sldId="304"/>
            <ac:spMk id="2" creationId="{1100D12A-7694-12C5-D464-88EE365620A0}"/>
          </ac:spMkLst>
        </pc:spChg>
        <pc:spChg chg="mod">
          <ac:chgData name="Kotteti,Chandra Mouli Madhav" userId="bd5ac854-ffbd-4482-a1d6-cf76f779d4d4" providerId="ADAL" clId="{2AF68246-391E-4811-B91F-5F2E34955BC3}" dt="2022-08-27T06:05:00.857" v="326" actId="20577"/>
          <ac:spMkLst>
            <pc:docMk/>
            <pc:sldMk cId="2781616395" sldId="304"/>
            <ac:spMk id="3" creationId="{DD9CE5CB-4424-BD9D-AB53-E09596E53476}"/>
          </ac:spMkLst>
        </pc:spChg>
        <pc:picChg chg="add mod">
          <ac:chgData name="Kotteti,Chandra Mouli Madhav" userId="bd5ac854-ffbd-4482-a1d6-cf76f779d4d4" providerId="ADAL" clId="{2AF68246-391E-4811-B91F-5F2E34955BC3}" dt="2022-08-27T06:06:19.185" v="328" actId="1076"/>
          <ac:picMkLst>
            <pc:docMk/>
            <pc:sldMk cId="2781616395" sldId="304"/>
            <ac:picMk id="6" creationId="{E46049AE-77F7-6309-55B1-516EF4B4E8F5}"/>
          </ac:picMkLst>
        </pc:picChg>
      </pc:sldChg>
      <pc:sldChg chg="addSp delSp modSp new mod setBg setClrOvrMap">
        <pc:chgData name="Kotteti,Chandra Mouli Madhav" userId="bd5ac854-ffbd-4482-a1d6-cf76f779d4d4" providerId="ADAL" clId="{2AF68246-391E-4811-B91F-5F2E34955BC3}" dt="2022-08-27T07:33:43.302" v="1090" actId="6549"/>
        <pc:sldMkLst>
          <pc:docMk/>
          <pc:sldMk cId="3759826058" sldId="305"/>
        </pc:sldMkLst>
        <pc:spChg chg="mod">
          <ac:chgData name="Kotteti,Chandra Mouli Madhav" userId="bd5ac854-ffbd-4482-a1d6-cf76f779d4d4" providerId="ADAL" clId="{2AF68246-391E-4811-B91F-5F2E34955BC3}" dt="2022-08-27T07:33:43.302" v="1090" actId="6549"/>
          <ac:spMkLst>
            <pc:docMk/>
            <pc:sldMk cId="3759826058" sldId="305"/>
            <ac:spMk id="2" creationId="{26100220-31B5-F86B-C611-72F09B1F4D4E}"/>
          </ac:spMkLst>
        </pc:spChg>
        <pc:spChg chg="add del mo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3" creationId="{EC1FE71F-1461-B65F-8109-ED576C49C6EA}"/>
          </ac:spMkLst>
        </pc:spChg>
        <pc:spChg chg="mod or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4" creationId="{BF40BE0F-BBD6-DC8F-F0AF-BB9781875EA7}"/>
          </ac:spMkLst>
        </pc:spChg>
        <pc:spChg chg="add del">
          <ac:chgData name="Kotteti,Chandra Mouli Madhav" userId="bd5ac854-ffbd-4482-a1d6-cf76f779d4d4" providerId="ADAL" clId="{2AF68246-391E-4811-B91F-5F2E34955BC3}" dt="2022-08-27T06:11:04.267" v="349" actId="26606"/>
          <ac:spMkLst>
            <pc:docMk/>
            <pc:sldMk cId="3759826058" sldId="305"/>
            <ac:spMk id="10" creationId="{EC1FE71F-1461-B65F-8109-ED576C49C6EA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1" creationId="{094E213D-3FA7-4D59-80B5-015897DCAFCA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2" creationId="{16AE7B63-D295-41BA-AC4A-E390B90E5A65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3" creationId="{0D63BE23-20C0-4F37-860E-0892A4DE083B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4" creationId="{786DD7D1-E01C-464B-945C-F6E88018E0FA}"/>
          </ac:spMkLst>
        </pc:spChg>
        <pc:spChg chg="add del">
          <ac:chgData name="Kotteti,Chandra Mouli Madhav" userId="bd5ac854-ffbd-4482-a1d6-cf76f779d4d4" providerId="ADAL" clId="{2AF68246-391E-4811-B91F-5F2E34955BC3}" dt="2022-08-27T06:10:49.427" v="343" actId="26606"/>
          <ac:spMkLst>
            <pc:docMk/>
            <pc:sldMk cId="3759826058" sldId="305"/>
            <ac:spMk id="15" creationId="{D49AB149-D0D3-42EA-8B4C-F39E213AE222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6" creationId="{EC1FE71F-1461-B65F-8109-ED576C49C6EA}"/>
          </ac:spMkLst>
        </pc:spChg>
        <pc:spChg chg="add del">
          <ac:chgData name="Kotteti,Chandra Mouli Madhav" userId="bd5ac854-ffbd-4482-a1d6-cf76f779d4d4" providerId="ADAL" clId="{2AF68246-391E-4811-B91F-5F2E34955BC3}" dt="2022-08-27T06:11:06.013" v="351" actId="26606"/>
          <ac:spMkLst>
            <pc:docMk/>
            <pc:sldMk cId="3759826058" sldId="305"/>
            <ac:spMk id="17" creationId="{F80E4150-F3C6-4470-AF85-36BFD3E39EAC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19" creationId="{9D374119-2129-4781-ACAB-9C3618BD4B7D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20" creationId="{CD49B4B0-3C14-40B1-82E0-072A4678F087}"/>
          </ac:spMkLst>
        </pc:spChg>
        <pc:spChg chg="add del">
          <ac:chgData name="Kotteti,Chandra Mouli Madhav" userId="bd5ac854-ffbd-4482-a1d6-cf76f779d4d4" providerId="ADAL" clId="{2AF68246-391E-4811-B91F-5F2E34955BC3}" dt="2022-08-27T06:11:07.786" v="353" actId="26606"/>
          <ac:spMkLst>
            <pc:docMk/>
            <pc:sldMk cId="3759826058" sldId="305"/>
            <ac:spMk id="21" creationId="{EC1FE71F-1461-B65F-8109-ED576C49C6EA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3" creationId="{16AE7B63-D295-41BA-AC4A-E390B90E5A65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4" creationId="{786DD7D1-E01C-464B-945C-F6E88018E0FA}"/>
          </ac:spMkLst>
        </pc:spChg>
        <pc:spChg chg="add">
          <ac:chgData name="Kotteti,Chandra Mouli Madhav" userId="bd5ac854-ffbd-4482-a1d6-cf76f779d4d4" providerId="ADAL" clId="{2AF68246-391E-4811-B91F-5F2E34955BC3}" dt="2022-08-27T06:11:07.802" v="354" actId="26606"/>
          <ac:spMkLst>
            <pc:docMk/>
            <pc:sldMk cId="3759826058" sldId="305"/>
            <ac:spMk id="25" creationId="{F80E4150-F3C6-4470-AF85-36BFD3E39EAC}"/>
          </ac:spMkLst>
        </pc:spChg>
        <pc:spChg chg="add mod">
          <ac:chgData name="Kotteti,Chandra Mouli Madhav" userId="bd5ac854-ffbd-4482-a1d6-cf76f779d4d4" providerId="ADAL" clId="{2AF68246-391E-4811-B91F-5F2E34955BC3}" dt="2022-08-27T06:11:52.587" v="392" actId="20577"/>
          <ac:spMkLst>
            <pc:docMk/>
            <pc:sldMk cId="3759826058" sldId="305"/>
            <ac:spMk id="26" creationId="{EC1FE71F-1461-B65F-8109-ED576C49C6EA}"/>
          </ac:spMkLst>
        </pc:spChg>
        <pc:picChg chg="add del mod ord">
          <ac:chgData name="Kotteti,Chandra Mouli Madhav" userId="bd5ac854-ffbd-4482-a1d6-cf76f779d4d4" providerId="ADAL" clId="{2AF68246-391E-4811-B91F-5F2E34955BC3}" dt="2022-08-27T06:10:51.693" v="344" actId="478"/>
          <ac:picMkLst>
            <pc:docMk/>
            <pc:sldMk cId="3759826058" sldId="305"/>
            <ac:picMk id="6" creationId="{F641EC74-1763-AA1E-CF83-3987145464FF}"/>
          </ac:picMkLst>
        </pc:picChg>
        <pc:picChg chg="add mod">
          <ac:chgData name="Kotteti,Chandra Mouli Madhav" userId="bd5ac854-ffbd-4482-a1d6-cf76f779d4d4" providerId="ADAL" clId="{2AF68246-391E-4811-B91F-5F2E34955BC3}" dt="2022-08-27T06:11:07.802" v="354" actId="26606"/>
          <ac:picMkLst>
            <pc:docMk/>
            <pc:sldMk cId="3759826058" sldId="305"/>
            <ac:picMk id="8" creationId="{965A27E2-41EF-32B1-8055-6E954402E76F}"/>
          </ac:picMkLst>
        </pc:picChg>
      </pc:sldChg>
      <pc:sldChg chg="modSp new mod">
        <pc:chgData name="Kotteti,Chandra Mouli Madhav" userId="bd5ac854-ffbd-4482-a1d6-cf76f779d4d4" providerId="ADAL" clId="{2AF68246-391E-4811-B91F-5F2E34955BC3}" dt="2022-08-27T06:23:02.993" v="442" actId="313"/>
        <pc:sldMkLst>
          <pc:docMk/>
          <pc:sldMk cId="2153566764" sldId="306"/>
        </pc:sldMkLst>
        <pc:spChg chg="mod">
          <ac:chgData name="Kotteti,Chandra Mouli Madhav" userId="bd5ac854-ffbd-4482-a1d6-cf76f779d4d4" providerId="ADAL" clId="{2AF68246-391E-4811-B91F-5F2E34955BC3}" dt="2022-08-27T06:23:02.993" v="442" actId="313"/>
          <ac:spMkLst>
            <pc:docMk/>
            <pc:sldMk cId="2153566764" sldId="306"/>
            <ac:spMk id="2" creationId="{E8334D88-B2D8-00B7-3B51-3B342B373560}"/>
          </ac:spMkLst>
        </pc:spChg>
        <pc:spChg chg="mod">
          <ac:chgData name="Kotteti,Chandra Mouli Madhav" userId="bd5ac854-ffbd-4482-a1d6-cf76f779d4d4" providerId="ADAL" clId="{2AF68246-391E-4811-B91F-5F2E34955BC3}" dt="2022-08-27T06:21:06.805" v="441" actId="2711"/>
          <ac:spMkLst>
            <pc:docMk/>
            <pc:sldMk cId="2153566764" sldId="306"/>
            <ac:spMk id="3" creationId="{5A02B32A-24AC-FF2F-CECD-2FB690F5BC61}"/>
          </ac:spMkLst>
        </pc:spChg>
      </pc:sldChg>
      <pc:sldChg chg="addSp delSp modSp add mod">
        <pc:chgData name="Kotteti,Chandra Mouli Madhav" userId="bd5ac854-ffbd-4482-a1d6-cf76f779d4d4" providerId="ADAL" clId="{2AF68246-391E-4811-B91F-5F2E34955BC3}" dt="2022-08-27T06:26:16.247" v="514" actId="2711"/>
        <pc:sldMkLst>
          <pc:docMk/>
          <pc:sldMk cId="2881459542" sldId="307"/>
        </pc:sldMkLst>
        <pc:spChg chg="mod">
          <ac:chgData name="Kotteti,Chandra Mouli Madhav" userId="bd5ac854-ffbd-4482-a1d6-cf76f779d4d4" providerId="ADAL" clId="{2AF68246-391E-4811-B91F-5F2E34955BC3}" dt="2022-08-27T06:23:15.124" v="455" actId="5793"/>
          <ac:spMkLst>
            <pc:docMk/>
            <pc:sldMk cId="2881459542" sldId="307"/>
            <ac:spMk id="2" creationId="{E8334D88-B2D8-00B7-3B51-3B342B373560}"/>
          </ac:spMkLst>
        </pc:spChg>
        <pc:spChg chg="mod">
          <ac:chgData name="Kotteti,Chandra Mouli Madhav" userId="bd5ac854-ffbd-4482-a1d6-cf76f779d4d4" providerId="ADAL" clId="{2AF68246-391E-4811-B91F-5F2E34955BC3}" dt="2022-08-27T06:26:16.247" v="514" actId="2711"/>
          <ac:spMkLst>
            <pc:docMk/>
            <pc:sldMk cId="2881459542" sldId="307"/>
            <ac:spMk id="3" creationId="{5A02B32A-24AC-FF2F-CECD-2FB690F5BC61}"/>
          </ac:spMkLst>
        </pc:spChg>
        <pc:spChg chg="add del">
          <ac:chgData name="Kotteti,Chandra Mouli Madhav" userId="bd5ac854-ffbd-4482-a1d6-cf76f779d4d4" providerId="ADAL" clId="{2AF68246-391E-4811-B91F-5F2E34955BC3}" dt="2022-08-27T06:25:12.750" v="506"/>
          <ac:spMkLst>
            <pc:docMk/>
            <pc:sldMk cId="2881459542" sldId="307"/>
            <ac:spMk id="7" creationId="{4D5834A8-439E-BEAF-A0D7-90C3D7D08E2A}"/>
          </ac:spMkLst>
        </pc:spChg>
        <pc:picChg chg="add del mod">
          <ac:chgData name="Kotteti,Chandra Mouli Madhav" userId="bd5ac854-ffbd-4482-a1d6-cf76f779d4d4" providerId="ADAL" clId="{2AF68246-391E-4811-B91F-5F2E34955BC3}" dt="2022-08-27T06:25:25.696" v="511" actId="478"/>
          <ac:picMkLst>
            <pc:docMk/>
            <pc:sldMk cId="2881459542" sldId="307"/>
            <ac:picMk id="6" creationId="{8C5C6F09-E623-EB12-59F9-F9EBBD421AE9}"/>
          </ac:picMkLst>
        </pc:picChg>
        <pc:picChg chg="add mod">
          <ac:chgData name="Kotteti,Chandra Mouli Madhav" userId="bd5ac854-ffbd-4482-a1d6-cf76f779d4d4" providerId="ADAL" clId="{2AF68246-391E-4811-B91F-5F2E34955BC3}" dt="2022-08-27T06:25:41.910" v="513" actId="1076"/>
          <ac:picMkLst>
            <pc:docMk/>
            <pc:sldMk cId="2881459542" sldId="307"/>
            <ac:picMk id="9" creationId="{855E5997-7212-AA99-D622-F65ED2B10ED3}"/>
          </ac:picMkLst>
        </pc:picChg>
      </pc:sldChg>
      <pc:sldChg chg="addSp modSp new mod">
        <pc:chgData name="Kotteti,Chandra Mouli Madhav" userId="bd5ac854-ffbd-4482-a1d6-cf76f779d4d4" providerId="ADAL" clId="{2AF68246-391E-4811-B91F-5F2E34955BC3}" dt="2022-08-27T06:28:09.391" v="544" actId="1076"/>
        <pc:sldMkLst>
          <pc:docMk/>
          <pc:sldMk cId="4171367698" sldId="308"/>
        </pc:sldMkLst>
        <pc:spChg chg="mod">
          <ac:chgData name="Kotteti,Chandra Mouli Madhav" userId="bd5ac854-ffbd-4482-a1d6-cf76f779d4d4" providerId="ADAL" clId="{2AF68246-391E-4811-B91F-5F2E34955BC3}" dt="2022-08-27T06:26:46.941" v="534" actId="20577"/>
          <ac:spMkLst>
            <pc:docMk/>
            <pc:sldMk cId="4171367698" sldId="308"/>
            <ac:spMk id="2" creationId="{8BD2CDAF-0FBE-D7B7-6F26-A8F61E2606E1}"/>
          </ac:spMkLst>
        </pc:spChg>
        <pc:spChg chg="mod">
          <ac:chgData name="Kotteti,Chandra Mouli Madhav" userId="bd5ac854-ffbd-4482-a1d6-cf76f779d4d4" providerId="ADAL" clId="{2AF68246-391E-4811-B91F-5F2E34955BC3}" dt="2022-08-27T06:27:48.754" v="542" actId="20577"/>
          <ac:spMkLst>
            <pc:docMk/>
            <pc:sldMk cId="4171367698" sldId="308"/>
            <ac:spMk id="3" creationId="{BC8050FE-166A-4C94-3553-37B7A7D41900}"/>
          </ac:spMkLst>
        </pc:spChg>
        <pc:picChg chg="add mod">
          <ac:chgData name="Kotteti,Chandra Mouli Madhav" userId="bd5ac854-ffbd-4482-a1d6-cf76f779d4d4" providerId="ADAL" clId="{2AF68246-391E-4811-B91F-5F2E34955BC3}" dt="2022-08-27T06:28:09.391" v="544" actId="1076"/>
          <ac:picMkLst>
            <pc:docMk/>
            <pc:sldMk cId="4171367698" sldId="308"/>
            <ac:picMk id="6" creationId="{F0F05DDD-743A-6774-846C-B9B2B3D90659}"/>
          </ac:picMkLst>
        </pc:picChg>
      </pc:sldChg>
      <pc:sldChg chg="addSp delSp modSp add mod setBg">
        <pc:chgData name="Kotteti,Chandra Mouli Madhav" userId="bd5ac854-ffbd-4482-a1d6-cf76f779d4d4" providerId="ADAL" clId="{2AF68246-391E-4811-B91F-5F2E34955BC3}" dt="2022-08-27T06:59:55.759" v="945" actId="1076"/>
        <pc:sldMkLst>
          <pc:docMk/>
          <pc:sldMk cId="1934751879" sldId="309"/>
        </pc:sldMkLst>
        <pc:spChg chg="mod">
          <ac:chgData name="Kotteti,Chandra Mouli Madhav" userId="bd5ac854-ffbd-4482-a1d6-cf76f779d4d4" providerId="ADAL" clId="{2AF68246-391E-4811-B91F-5F2E34955BC3}" dt="2022-08-27T06:59:55.759" v="945" actId="1076"/>
          <ac:spMkLst>
            <pc:docMk/>
            <pc:sldMk cId="1934751879" sldId="309"/>
            <ac:spMk id="2" creationId="{56A1BBE3-6C17-4890-9DA0-7CA24312B1CE}"/>
          </ac:spMkLst>
        </pc:spChg>
        <pc:spChg chg="mo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3" creationId="{075DDC9D-5D21-467A-AFF2-104AE6AA8050}"/>
          </ac:spMkLst>
        </pc:spChg>
        <pc:spChg chg="mo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4" creationId="{D4388DD8-6E6B-CF77-6AF7-EFCD1B9E0331}"/>
          </ac:spMkLst>
        </pc:spChg>
        <pc:spChg chg="add del">
          <ac:chgData name="Kotteti,Chandra Mouli Madhav" userId="bd5ac854-ffbd-4482-a1d6-cf76f779d4d4" providerId="ADAL" clId="{2AF68246-391E-4811-B91F-5F2E34955BC3}" dt="2022-08-27T06:59:34.857" v="933" actId="26606"/>
          <ac:spMkLst>
            <pc:docMk/>
            <pc:sldMk cId="1934751879" sldId="309"/>
            <ac:spMk id="14" creationId="{AB76F39C-DC92-43A2-AFAC-DF33A3F0EB6E}"/>
          </ac:spMkLst>
        </pc:spChg>
        <pc:spChg chg="add del">
          <ac:chgData name="Kotteti,Chandra Mouli Madhav" userId="bd5ac854-ffbd-4482-a1d6-cf76f779d4d4" providerId="ADAL" clId="{2AF68246-391E-4811-B91F-5F2E34955BC3}" dt="2022-08-27T06:59:38.971" v="935" actId="26606"/>
          <ac:spMkLst>
            <pc:docMk/>
            <pc:sldMk cId="1934751879" sldId="309"/>
            <ac:spMk id="19" creationId="{2824C404-FDA8-4DDB-9D85-52D60D77501A}"/>
          </ac:spMkLst>
        </pc:spChg>
        <pc:spChg chg="add del">
          <ac:chgData name="Kotteti,Chandra Mouli Madhav" userId="bd5ac854-ffbd-4482-a1d6-cf76f779d4d4" providerId="ADAL" clId="{2AF68246-391E-4811-B91F-5F2E34955BC3}" dt="2022-08-27T06:59:38.971" v="935" actId="26606"/>
          <ac:spMkLst>
            <pc:docMk/>
            <pc:sldMk cId="1934751879" sldId="309"/>
            <ac:spMk id="20" creationId="{10576BAB-9A66-46C6-8A15-DD1B73CDA155}"/>
          </ac:spMkLst>
        </pc:spChg>
        <pc:spChg chg="add del">
          <ac:chgData name="Kotteti,Chandra Mouli Madhav" userId="bd5ac854-ffbd-4482-a1d6-cf76f779d4d4" providerId="ADAL" clId="{2AF68246-391E-4811-B91F-5F2E34955BC3}" dt="2022-08-27T06:59:40.405" v="937" actId="26606"/>
          <ac:spMkLst>
            <pc:docMk/>
            <pc:sldMk cId="1934751879" sldId="309"/>
            <ac:spMk id="22" creationId="{F53F218C-D376-40A2-8215-DC5A53861827}"/>
          </ac:spMkLst>
        </pc:spChg>
        <pc:spChg chg="add del">
          <ac:chgData name="Kotteti,Chandra Mouli Madhav" userId="bd5ac854-ffbd-4482-a1d6-cf76f779d4d4" providerId="ADAL" clId="{2AF68246-391E-4811-B91F-5F2E34955BC3}" dt="2022-08-27T06:59:40.405" v="937" actId="26606"/>
          <ac:spMkLst>
            <pc:docMk/>
            <pc:sldMk cId="1934751879" sldId="309"/>
            <ac:spMk id="23" creationId="{3AE5CF73-3769-4377-8DFC-C1463DDDE9E5}"/>
          </ac:spMkLst>
        </pc:spChg>
        <pc:spChg chg="add">
          <ac:chgData name="Kotteti,Chandra Mouli Madhav" userId="bd5ac854-ffbd-4482-a1d6-cf76f779d4d4" providerId="ADAL" clId="{2AF68246-391E-4811-B91F-5F2E34955BC3}" dt="2022-08-27T06:59:40.437" v="938" actId="26606"/>
          <ac:spMkLst>
            <pc:docMk/>
            <pc:sldMk cId="1934751879" sldId="309"/>
            <ac:spMk id="25" creationId="{AB76F39C-DC92-43A2-AFAC-DF33A3F0EB6E}"/>
          </ac:spMkLst>
        </pc:spChg>
        <pc:picChg chg="del">
          <ac:chgData name="Kotteti,Chandra Mouli Madhav" userId="bd5ac854-ffbd-4482-a1d6-cf76f779d4d4" providerId="ADAL" clId="{2AF68246-391E-4811-B91F-5F2E34955BC3}" dt="2022-08-27T06:57:46.396" v="911" actId="478"/>
          <ac:picMkLst>
            <pc:docMk/>
            <pc:sldMk cId="1934751879" sldId="309"/>
            <ac:picMk id="5" creationId="{2F75E3EB-BE53-42AA-A77D-5291014C641D}"/>
          </ac:picMkLst>
        </pc:picChg>
        <pc:picChg chg="add mod ord">
          <ac:chgData name="Kotteti,Chandra Mouli Madhav" userId="bd5ac854-ffbd-4482-a1d6-cf76f779d4d4" providerId="ADAL" clId="{2AF68246-391E-4811-B91F-5F2E34955BC3}" dt="2022-08-27T06:59:53.664" v="944" actId="14100"/>
          <ac:picMkLst>
            <pc:docMk/>
            <pc:sldMk cId="1934751879" sldId="309"/>
            <ac:picMk id="7" creationId="{19701A9A-CBD1-48B4-3B0E-65DE975404FB}"/>
          </ac:picMkLst>
        </pc:picChg>
        <pc:picChg chg="add mod ord">
          <ac:chgData name="Kotteti,Chandra Mouli Madhav" userId="bd5ac854-ffbd-4482-a1d6-cf76f779d4d4" providerId="ADAL" clId="{2AF68246-391E-4811-B91F-5F2E34955BC3}" dt="2022-08-27T06:59:44.711" v="942" actId="962"/>
          <ac:picMkLst>
            <pc:docMk/>
            <pc:sldMk cId="1934751879" sldId="309"/>
            <ac:picMk id="9" creationId="{E42AE2AC-1455-D287-EA44-951B57379495}"/>
          </ac:picMkLst>
        </pc:picChg>
        <pc:cxnChg chg="add del">
          <ac:chgData name="Kotteti,Chandra Mouli Madhav" userId="bd5ac854-ffbd-4482-a1d6-cf76f779d4d4" providerId="ADAL" clId="{2AF68246-391E-4811-B91F-5F2E34955BC3}" dt="2022-08-27T06:59:34.857" v="933" actId="26606"/>
          <ac:cxnSpMkLst>
            <pc:docMk/>
            <pc:sldMk cId="1934751879" sldId="309"/>
            <ac:cxnSpMk id="16" creationId="{966758FC-A415-4D42-862A-2C0765FF8020}"/>
          </ac:cxnSpMkLst>
        </pc:cxnChg>
        <pc:cxnChg chg="add del">
          <ac:chgData name="Kotteti,Chandra Mouli Madhav" userId="bd5ac854-ffbd-4482-a1d6-cf76f779d4d4" providerId="ADAL" clId="{2AF68246-391E-4811-B91F-5F2E34955BC3}" dt="2022-08-27T06:59:38.971" v="935" actId="26606"/>
          <ac:cxnSpMkLst>
            <pc:docMk/>
            <pc:sldMk cId="1934751879" sldId="309"/>
            <ac:cxnSpMk id="18" creationId="{65CD85AE-D994-4B11-BE24-C38EB7B9E8CC}"/>
          </ac:cxnSpMkLst>
        </pc:cxnChg>
        <pc:cxnChg chg="add">
          <ac:chgData name="Kotteti,Chandra Mouli Madhav" userId="bd5ac854-ffbd-4482-a1d6-cf76f779d4d4" providerId="ADAL" clId="{2AF68246-391E-4811-B91F-5F2E34955BC3}" dt="2022-08-27T06:59:40.437" v="938" actId="26606"/>
          <ac:cxnSpMkLst>
            <pc:docMk/>
            <pc:sldMk cId="1934751879" sldId="309"/>
            <ac:cxnSpMk id="26" creationId="{966758FC-A415-4D42-862A-2C0765FF8020}"/>
          </ac:cxnSpMkLst>
        </pc:cxnChg>
      </pc:sldChg>
      <pc:sldChg chg="modSp new mod">
        <pc:chgData name="Kotteti,Chandra Mouli Madhav" userId="bd5ac854-ffbd-4482-a1d6-cf76f779d4d4" providerId="ADAL" clId="{2AF68246-391E-4811-B91F-5F2E34955BC3}" dt="2022-08-27T07:09:24.714" v="952" actId="2711"/>
        <pc:sldMkLst>
          <pc:docMk/>
          <pc:sldMk cId="3300612380" sldId="310"/>
        </pc:sldMkLst>
        <pc:spChg chg="mod">
          <ac:chgData name="Kotteti,Chandra Mouli Madhav" userId="bd5ac854-ffbd-4482-a1d6-cf76f779d4d4" providerId="ADAL" clId="{2AF68246-391E-4811-B91F-5F2E34955BC3}" dt="2022-08-27T07:08:57.224" v="950"/>
          <ac:spMkLst>
            <pc:docMk/>
            <pc:sldMk cId="3300612380" sldId="310"/>
            <ac:spMk id="2" creationId="{31C49956-EFD0-F80B-9B6D-BB7AE540A6DB}"/>
          </ac:spMkLst>
        </pc:spChg>
        <pc:spChg chg="mod">
          <ac:chgData name="Kotteti,Chandra Mouli Madhav" userId="bd5ac854-ffbd-4482-a1d6-cf76f779d4d4" providerId="ADAL" clId="{2AF68246-391E-4811-B91F-5F2E34955BC3}" dt="2022-08-27T07:09:24.714" v="952" actId="2711"/>
          <ac:spMkLst>
            <pc:docMk/>
            <pc:sldMk cId="3300612380" sldId="310"/>
            <ac:spMk id="3" creationId="{093819BC-CEC8-86D8-895A-332DB83CCAEA}"/>
          </ac:spMkLst>
        </pc:spChg>
      </pc:sldChg>
    </pc:docChg>
  </pc:docChgLst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CDB-C7C1-419D-A553-3AA758468BD8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EE95-EE88-4DF4-B9D6-56448112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CD19-6A78-4038-8788-A0B83C7D8EA4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9A7-D469-4F5A-9D82-B7B23190257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6356-0278-4439-BF82-236016A5F220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A34A-E12D-4A1C-B8C9-BE6FAE246F8A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6591-090B-4C84-AA3B-3FCEB27DDF98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683E-D4AD-412E-BA1D-34DF3C9D7337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3C62-57EE-42D0-83CF-F5352086470F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D173-B399-425A-9BCB-CD1834261E85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EBBB-1863-48B8-9129-05558317AD5E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F665-FA50-4A5B-8784-11AA3A99F8A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214C-F41E-49DC-A070-FD5235C8D878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B255-D52C-4999-88ED-A706E148A03C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902D-7579-4440-B4A4-24FB4A3C496A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34D9-14AC-4D30-A88E-AACC3E993F61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17-CC21-448E-8C5B-94AD5EB8B77B}" type="datetime1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2AB-2D48-400D-BE4F-A040C2C80DB3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9836-1FCA-4361-A4B1-DE74E83CA427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80E-7BF6-4C20-82EC-CBB38018EAB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archive/documentation/UserExperience/Conceptual/AutolayoutPG/index.html#//apple_ref/doc/uid/TP40010853-CH7-SW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Layout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Constraint Inequalities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cs typeface="Courier New" panose="02070309020205020404" pitchFamily="49" charset="0"/>
              </a:rPr>
              <a:t>Constraints can represent inequalities as well.</a:t>
            </a:r>
          </a:p>
          <a:p>
            <a:pPr>
              <a:lnSpc>
                <a:spcPct val="110000"/>
              </a:lnSpc>
            </a:pPr>
            <a:r>
              <a:rPr lang="en-US" sz="1700">
                <a:cs typeface="Courier New" panose="02070309020205020404" pitchFamily="49" charset="0"/>
              </a:rPr>
              <a:t>Specifically, the constraint’s relationship can be equal to, greater than or equal to, or less than or equal to.</a:t>
            </a:r>
          </a:p>
          <a:p>
            <a:pPr>
              <a:lnSpc>
                <a:spcPct val="110000"/>
              </a:lnSpc>
            </a:pPr>
            <a:r>
              <a:rPr lang="en-US" sz="1700">
                <a:cs typeface="Courier New" panose="02070309020205020404" pitchFamily="49" charset="0"/>
              </a:rPr>
              <a:t>As soon as you start using inequalities, the two constraints per view per dimension rule breaks down.</a:t>
            </a:r>
          </a:p>
          <a:p>
            <a:pPr lvl="1">
              <a:lnSpc>
                <a:spcPct val="110000"/>
              </a:lnSpc>
            </a:pPr>
            <a:r>
              <a:rPr lang="en-US" sz="1700">
                <a:cs typeface="Courier New" panose="02070309020205020404" pitchFamily="49" charset="0"/>
              </a:rPr>
              <a:t>You can always replace a single equality relationship with two inequalities.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EC7443F-B6D2-1FDF-AA3E-397B022B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093580"/>
            <a:ext cx="4833257" cy="172788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59822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All constraints have a priority between 1 and 1000. Constraints with a priority of 1000 are required. All other constraints are optional.</a:t>
            </a:r>
          </a:p>
          <a:p>
            <a:r>
              <a:rPr lang="en-US" dirty="0">
                <a:cs typeface="Courier New" panose="02070309020205020404" pitchFamily="49" charset="0"/>
              </a:rPr>
              <a:t>If auto layout cannot satisfy an optional constraint, that constraint is skipped, and it continues on to the next constraint.</a:t>
            </a:r>
          </a:p>
          <a:p>
            <a:r>
              <a:rPr lang="en-US" dirty="0">
                <a:cs typeface="Courier New" panose="02070309020205020404" pitchFamily="49" charset="0"/>
              </a:rPr>
              <a:t>Priorities should generally cluster around the system-defined low (250), medium (500), high (750), and required (1000) priorities.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A07A-466B-4DD2-5BDE-67BF2F8A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Intrinsic Content Size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3132EC27-CE0E-8BC1-AA64-C90D956F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2899085"/>
            <a:ext cx="2964561" cy="105983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26F9-F944-0C5C-46A6-09CD5DBC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Some views have a natural size given their current content. This is referred to as their </a:t>
            </a:r>
            <a:r>
              <a:rPr lang="en-US" sz="1400" i="1">
                <a:solidFill>
                  <a:srgbClr val="FFFFFF"/>
                </a:solidFill>
              </a:rPr>
              <a:t>intrinsic content size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For example, a button’s intrinsic content size is the size of its title plus a small margin.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The intrinsic content size is based on the view’s current content.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Auto Layout represents a view’s intrinsic content size using a pair of constraints for each dimension.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The content hugging pulls the view inward so that it fits snugly around the content. The compression resistance pushes the view outward so that it does not clip the content.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By default, views use a 250 priority for their content hugging, and a 750 priority for their compression resistance. Therefore, it’s easier to stretch a view than it is to shrink 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81D8-8984-DBA5-D230-0D52408A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FA0-6105-7D3F-51BC-0799B8E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cs typeface="Courier New" panose="02070309020205020404" pitchFamily="49" charset="0"/>
              </a:rPr>
              <a:t>Control-Dragging Constraints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0AF9C99-8AE6-78BB-7593-933E5F1C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81" y="643466"/>
            <a:ext cx="4635386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1C5F-5859-DED3-F5AC-60B7E973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>
                <a:cs typeface="Courier New" panose="02070309020205020404" pitchFamily="49" charset="0"/>
              </a:rPr>
              <a:t>To create a constraint between two views, Control-click one of the views and drag to the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C473-0BE0-BAE9-433C-F4BD9B50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Stack, Align, Pin and Resolve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1AB-7DB9-4304-A2B4-80F29437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Interface Builder provides four Auto Layout tools in the bottom-right corner of the Editor window. These are the Stack, Align, Pin, and Resolve Auto Layout Issues tools.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</a:t>
            </a:r>
            <a:r>
              <a:rPr lang="en-US" sz="1700" i="1" dirty="0"/>
              <a:t>Stack</a:t>
            </a:r>
            <a:r>
              <a:rPr lang="en-US" sz="1700" dirty="0"/>
              <a:t> tool allows you to quickly create a stack view.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</a:t>
            </a:r>
            <a:r>
              <a:rPr lang="en-US" sz="1700" i="1" dirty="0"/>
              <a:t>Align</a:t>
            </a:r>
            <a:r>
              <a:rPr lang="en-US" sz="1700" dirty="0"/>
              <a:t> tool lets you quickly align items in your layout.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</a:t>
            </a:r>
            <a:r>
              <a:rPr lang="en-US" sz="1700" i="1" dirty="0"/>
              <a:t>Pin</a:t>
            </a:r>
            <a:r>
              <a:rPr lang="en-US" sz="1700" dirty="0"/>
              <a:t> tool lets you quickly define a view’s position relative to its neighbors or quickly define its size.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</a:t>
            </a:r>
            <a:r>
              <a:rPr lang="en-US" sz="1700" i="1" dirty="0"/>
              <a:t>Resolve Auto Layout Issues</a:t>
            </a:r>
            <a:r>
              <a:rPr lang="en-US" sz="1700" dirty="0"/>
              <a:t> tool provides a number of options for fixing common Auto Layout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B941-0164-1208-27AC-C0F5EB7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05EB8BC-C521-C724-1BC3-33264986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6" y="2328874"/>
            <a:ext cx="3511778" cy="3257302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Constraint-based approach to design allows you to build user interfaces that dynamically respond to both internal and external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63635-E41E-00DB-47D3-AE8A375C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https://developer.apple.com/library/archive/documentation/UserExperience/Conceptual/AutolayoutPG/index.html - //apple_ref/doc/uid/TP40010853-CH7-SW1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A81A-4907-8E9F-70B6-BB7BE5E0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layout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Auto Layout without Constraints</a:t>
            </a:r>
          </a:p>
          <a:p>
            <a:r>
              <a:rPr lang="en-US" sz="1600" dirty="0"/>
              <a:t>Auto Layout Attributes</a:t>
            </a:r>
          </a:p>
          <a:p>
            <a:r>
              <a:rPr lang="en-US" sz="1600" dirty="0"/>
              <a:t>Anatomy of a Constraint</a:t>
            </a:r>
          </a:p>
          <a:p>
            <a:r>
              <a:rPr lang="en-US" sz="1600" dirty="0"/>
              <a:t>Sample Equations</a:t>
            </a:r>
            <a:endParaRPr lang="en-US" sz="1400" dirty="0"/>
          </a:p>
          <a:p>
            <a:r>
              <a:rPr lang="en-US" sz="1600" dirty="0"/>
              <a:t>Creating </a:t>
            </a:r>
            <a:r>
              <a:rPr lang="en-US" sz="1600" dirty="0" err="1"/>
              <a:t>Nonambiguous</a:t>
            </a:r>
            <a:r>
              <a:rPr lang="en-US" sz="1600" dirty="0"/>
              <a:t>, Satisfiable Layouts</a:t>
            </a:r>
          </a:p>
          <a:p>
            <a:r>
              <a:rPr lang="en-US" sz="1600" dirty="0"/>
              <a:t>Constraint Inequalities</a:t>
            </a:r>
          </a:p>
          <a:p>
            <a:r>
              <a:rPr lang="en-US" sz="1600" dirty="0"/>
              <a:t>Constraint Priorities</a:t>
            </a:r>
          </a:p>
          <a:p>
            <a:r>
              <a:rPr lang="en-US" sz="1600" dirty="0"/>
              <a:t>Intrinsic Content Size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Control-Dragging Constraints</a:t>
            </a:r>
            <a:endParaRPr lang="en-US" sz="1600" dirty="0"/>
          </a:p>
          <a:p>
            <a:r>
              <a:rPr lang="en-US" sz="1600" dirty="0"/>
              <a:t>The Stack, Align, Pin and Resolve Tools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01A73-D040-AB99-21D4-5AA36FA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cs typeface="Courier New" panose="02070309020205020404" pitchFamily="49" charset="0"/>
              </a:rPr>
              <a:t>Auto Layout dynamically calculates the size and position of all the views in your view hierarchy, based on constraints placed on those views.</a:t>
            </a:r>
          </a:p>
          <a:p>
            <a:pPr>
              <a:lnSpc>
                <a:spcPct val="110000"/>
              </a:lnSpc>
            </a:pPr>
            <a:r>
              <a:rPr lang="en-US" sz="1600">
                <a:cs typeface="Courier New" panose="02070309020205020404" pitchFamily="49" charset="0"/>
              </a:rPr>
              <a:t>Auto Layout defines your user interface using a series of constraints.</a:t>
            </a:r>
          </a:p>
          <a:p>
            <a:pPr>
              <a:lnSpc>
                <a:spcPct val="110000"/>
              </a:lnSpc>
            </a:pPr>
            <a:r>
              <a:rPr lang="en-US" sz="1600">
                <a:cs typeface="Courier New" panose="02070309020205020404" pitchFamily="49" charset="0"/>
              </a:rPr>
              <a:t>Constraints typically represent a relationship between two views.</a:t>
            </a:r>
          </a:p>
          <a:p>
            <a:pPr>
              <a:lnSpc>
                <a:spcPct val="110000"/>
              </a:lnSpc>
            </a:pPr>
            <a:r>
              <a:rPr lang="en-US" sz="1600">
                <a:cs typeface="Courier New" panose="02070309020205020404" pitchFamily="49" charset="0"/>
              </a:rPr>
              <a:t>Auto Layout then calculates the size and location of each view based on these constraints.</a:t>
            </a:r>
          </a:p>
          <a:p>
            <a:pPr>
              <a:lnSpc>
                <a:spcPct val="110000"/>
              </a:lnSpc>
            </a:pPr>
            <a:r>
              <a:rPr lang="en-US" sz="1600">
                <a:cs typeface="Courier New" panose="02070309020205020404" pitchFamily="49" charset="0"/>
              </a:rPr>
              <a:t>Produces layouts that dynamically respond to both internal and external changes.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3333A-947A-BB09-5670-EFF394C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015167-DDC0-922D-BFEF-A7201A45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52" y="2210935"/>
            <a:ext cx="2715946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layout without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Stack views provide an easy way to leverage the power of Auto Layout without introducing the complexity of constraints.</a:t>
            </a:r>
          </a:p>
          <a:p>
            <a:r>
              <a:rPr lang="en-US" dirty="0">
                <a:cs typeface="Courier New" panose="02070309020205020404" pitchFamily="49" charset="0"/>
              </a:rPr>
              <a:t>A single stack view defines a row or column of user interface elements.</a:t>
            </a:r>
          </a:p>
          <a:p>
            <a:r>
              <a:rPr lang="en-US" dirty="0">
                <a:cs typeface="Courier New" panose="02070309020205020404" pitchFamily="49" charset="0"/>
              </a:rPr>
              <a:t>Stack view arranges these elements based on its properties.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>
                <a:cs typeface="Courier New" panose="02070309020205020404" pitchFamily="49" charset="0"/>
              </a:rPr>
              <a:t>: (</a:t>
            </a:r>
            <a:r>
              <a:rPr lang="en-US" dirty="0" err="1">
                <a:cs typeface="Courier New" panose="02070309020205020404" pitchFamily="49" charset="0"/>
              </a:rPr>
              <a:t>UIStackView</a:t>
            </a:r>
            <a:r>
              <a:rPr lang="en-US" dirty="0">
                <a:cs typeface="Courier New" panose="02070309020205020404" pitchFamily="49" charset="0"/>
              </a:rPr>
              <a:t> only) defines the stack view’s orientation, either vertical or horizontal.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en-US" dirty="0">
                <a:cs typeface="Courier New" panose="02070309020205020404" pitchFamily="49" charset="0"/>
              </a:rPr>
              <a:t>: (</a:t>
            </a:r>
            <a:r>
              <a:rPr lang="en-US" dirty="0" err="1">
                <a:cs typeface="Courier New" panose="02070309020205020404" pitchFamily="49" charset="0"/>
              </a:rPr>
              <a:t>NSStackView</a:t>
            </a:r>
            <a:r>
              <a:rPr lang="en-US" dirty="0">
                <a:cs typeface="Courier New" panose="02070309020205020404" pitchFamily="49" charset="0"/>
              </a:rPr>
              <a:t> only) defines the stack view’s orientation, either vertical or horizontal.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en-US" dirty="0">
                <a:cs typeface="Courier New" panose="02070309020205020404" pitchFamily="49" charset="0"/>
              </a:rPr>
              <a:t>: defines the layout of the views along the axis.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dirty="0">
                <a:cs typeface="Courier New" panose="02070309020205020404" pitchFamily="49" charset="0"/>
              </a:rPr>
              <a:t>: defines the layout of the views perpendicular to the stack view’s axis.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spacing</a:t>
            </a:r>
            <a:r>
              <a:rPr lang="en-US" dirty="0">
                <a:cs typeface="Courier New" panose="02070309020205020404" pitchFamily="49" charset="0"/>
              </a:rPr>
              <a:t>: defines the space between adjacent views.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Auto Layout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>
                <a:cs typeface="Courier New" panose="02070309020205020404" pitchFamily="49" charset="0"/>
              </a:rPr>
              <a:t>In Auto Layout, the attributes define a feature that can be constrained.</a:t>
            </a:r>
          </a:p>
          <a:p>
            <a:r>
              <a:rPr lang="en-US" sz="1400">
                <a:cs typeface="Courier New" panose="02070309020205020404" pitchFamily="49" charset="0"/>
              </a:rPr>
              <a:t>In general, this includes the four edges (leading, trailing, top, and bottom), as well as the height, width, and vertical and horizontal centers.</a:t>
            </a:r>
          </a:p>
          <a:p>
            <a:r>
              <a:rPr lang="en-US" sz="1400">
                <a:cs typeface="Courier New" panose="02070309020205020404" pitchFamily="49" charset="0"/>
              </a:rPr>
              <a:t>Text items also have one or more baseline attributes.</a:t>
            </a:r>
          </a:p>
          <a:p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cs typeface="Courier New" panose="02070309020205020404" pitchFamily="49" charset="0"/>
            </a:endParaRPr>
          </a:p>
          <a:p>
            <a:endParaRPr lang="en-US" sz="1400"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1F77E9-C57F-AB66-7F02-3F5EE0379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3" y="1151910"/>
            <a:ext cx="5180273" cy="45845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Constraint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/>
          </a:bodyPr>
          <a:lstStyle/>
          <a:p>
            <a:r>
              <a:rPr lang="en-US">
                <a:cs typeface="Courier New" panose="02070309020205020404" pitchFamily="49" charset="0"/>
              </a:rPr>
              <a:t>The layout of your view hierarchy is defined as a series of linear equations.</a:t>
            </a:r>
          </a:p>
          <a:p>
            <a:r>
              <a:rPr lang="en-US">
                <a:cs typeface="Courier New" panose="02070309020205020404" pitchFamily="49" charset="0"/>
              </a:rPr>
              <a:t>Each constraint represents a single equation.</a:t>
            </a:r>
          </a:p>
          <a:p>
            <a:r>
              <a:rPr lang="en-US">
                <a:cs typeface="Courier New" panose="02070309020205020404" pitchFamily="49" charset="0"/>
              </a:rPr>
              <a:t>Goal is to declare a series of equations that has one and only one possible solution.</a:t>
            </a:r>
          </a:p>
          <a:p>
            <a:endParaRPr lang="en-US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DD50019-42DB-C8D6-1614-4A15E983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75" y="3550425"/>
            <a:ext cx="6781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Sample equations for common constraints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47C0640-7A59-D592-A443-B95C6213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71" y="497632"/>
            <a:ext cx="3279453" cy="33983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Creating </a:t>
            </a:r>
            <a:r>
              <a:rPr lang="en-US" err="1"/>
              <a:t>Nonambiguous</a:t>
            </a:r>
            <a:r>
              <a:rPr lang="en-US"/>
              <a:t>, Satisfiable Layouts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cs typeface="Courier New" panose="02070309020205020404" pitchFamily="49" charset="0"/>
              </a:rPr>
              <a:t>Ambiguous constraints have more than one possible solution. Unsatisfiable constraints don’t have valid solutions.</a:t>
            </a:r>
          </a:p>
          <a:p>
            <a:pPr>
              <a:lnSpc>
                <a:spcPct val="110000"/>
              </a:lnSpc>
            </a:pPr>
            <a:r>
              <a:rPr lang="en-US" sz="1100">
                <a:cs typeface="Courier New" panose="02070309020205020404" pitchFamily="49" charset="0"/>
              </a:rPr>
              <a:t>The first layout constrains the view’s leading edge relative to its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leading edge. It also gives the view a fixed width. The position of the trailing edge can then be calculated based on the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size and the other constraints.</a:t>
            </a:r>
          </a:p>
          <a:p>
            <a:pPr>
              <a:lnSpc>
                <a:spcPct val="110000"/>
              </a:lnSpc>
            </a:pPr>
            <a:r>
              <a:rPr lang="en-US" sz="1100">
                <a:cs typeface="Courier New" panose="02070309020205020404" pitchFamily="49" charset="0"/>
              </a:rPr>
              <a:t>The second layout constrains the view’s leading edge relative to its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leading edge. It also constrains the view’s trailing edge relative to the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trailing edge. The view’s width can then be calculated based on the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size and the other constraints.</a:t>
            </a:r>
          </a:p>
          <a:p>
            <a:pPr>
              <a:lnSpc>
                <a:spcPct val="110000"/>
              </a:lnSpc>
            </a:pPr>
            <a:r>
              <a:rPr lang="en-US" sz="1100">
                <a:cs typeface="Courier New" panose="02070309020205020404" pitchFamily="49" charset="0"/>
              </a:rPr>
              <a:t>The third layout constrains the view’s leading edge relative to its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leading edge. It also center aligns the view and </a:t>
            </a:r>
            <a:r>
              <a:rPr lang="en-US" sz="1100" err="1">
                <a:cs typeface="Courier New" panose="02070309020205020404" pitchFamily="49" charset="0"/>
              </a:rPr>
              <a:t>superview</a:t>
            </a:r>
            <a:r>
              <a:rPr lang="en-US" sz="1100">
                <a:cs typeface="Courier New" panose="02070309020205020404" pitchFamily="49" charset="0"/>
              </a:rPr>
              <a:t>. Both the width and trailing edge’s position can then be calculated based on the </a:t>
            </a:r>
            <a:r>
              <a:rPr lang="en-US" sz="1100" err="1">
                <a:cs typeface="Courier New" panose="02070309020205020404" pitchFamily="49" charset="0"/>
              </a:rPr>
              <a:t>superview’s</a:t>
            </a:r>
            <a:r>
              <a:rPr lang="en-US" sz="1100">
                <a:cs typeface="Courier New" panose="02070309020205020404" pitchFamily="49" charset="0"/>
              </a:rPr>
              <a:t> size and the other constraints.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B29C4-0004-4D56-76D3-A4C9029B3D1A}"/>
              </a:ext>
            </a:extLst>
          </p:cNvPr>
          <p:cNvGrpSpPr/>
          <p:nvPr/>
        </p:nvGrpSpPr>
        <p:grpSpPr>
          <a:xfrm>
            <a:off x="6261347" y="2653601"/>
            <a:ext cx="4833258" cy="2580062"/>
            <a:chOff x="6357256" y="2936500"/>
            <a:chExt cx="4833258" cy="2580062"/>
          </a:xfrm>
        </p:grpSpPr>
        <p:pic>
          <p:nvPicPr>
            <p:cNvPr id="7" name="Picture 6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BE3A40DF-1BB6-6CCF-3F22-34EDF2AB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257" y="2936500"/>
              <a:ext cx="4833257" cy="2042050"/>
            </a:xfrm>
            <a:prstGeom prst="rect">
              <a:avLst/>
            </a:prstGeom>
            <a:ln w="190500" cap="sq">
              <a:solidFill>
                <a:srgbClr val="FFFFFF"/>
              </a:solidFill>
              <a:miter lim="800000"/>
            </a:ln>
            <a:effectLst>
              <a:outerShdw blurRad="54991" dist="17780" dir="5400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</a:sp3d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26627-F3A3-CFE8-7926-C0075B1EF5D1}"/>
                </a:ext>
              </a:extLst>
            </p:cNvPr>
            <p:cNvSpPr/>
            <p:nvPr/>
          </p:nvSpPr>
          <p:spPr>
            <a:xfrm>
              <a:off x="6357256" y="5151437"/>
              <a:ext cx="4833257" cy="36512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Only the horizontal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81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Creating Nonambiguous, Satisfiable Layouts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CB1108D-C6FA-73B1-AEBF-EE480460D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/>
          <a:stretch/>
        </p:blipFill>
        <p:spPr>
          <a:xfrm>
            <a:off x="1705986" y="497632"/>
            <a:ext cx="3020783" cy="33983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DB4C7B2-037C-AA39-B67A-2BDCBF230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25" y="497655"/>
            <a:ext cx="3134978" cy="33983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B844-C315-45A7-B3AD-8A559C79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cs typeface="Courier New" panose="02070309020205020404" pitchFamily="49" charset="0"/>
              </a:rPr>
              <a:t>Assuming the </a:t>
            </a:r>
            <a:r>
              <a:rPr lang="en-US" sz="1700" err="1">
                <a:cs typeface="Courier New" panose="02070309020205020404" pitchFamily="49" charset="0"/>
              </a:rPr>
              <a:t>superview’s</a:t>
            </a:r>
            <a:r>
              <a:rPr lang="en-US" sz="1700">
                <a:cs typeface="Courier New" panose="02070309020205020404" pitchFamily="49" charset="0"/>
              </a:rPr>
              <a:t> size is already set (for example, the root view of a scene in iOS), a </a:t>
            </a:r>
            <a:r>
              <a:rPr lang="en-US" sz="1700" err="1">
                <a:cs typeface="Courier New" panose="02070309020205020404" pitchFamily="49" charset="0"/>
              </a:rPr>
              <a:t>nonambiguous</a:t>
            </a:r>
            <a:r>
              <a:rPr lang="en-US" sz="1700">
                <a:cs typeface="Courier New" panose="02070309020205020404" pitchFamily="49" charset="0"/>
              </a:rPr>
              <a:t>, satisfiable layout requires two constraints per view per dimension (not counting the </a:t>
            </a:r>
            <a:r>
              <a:rPr lang="en-US" sz="1700" err="1">
                <a:cs typeface="Courier New" panose="02070309020205020404" pitchFamily="49" charset="0"/>
              </a:rPr>
              <a:t>superview</a:t>
            </a:r>
            <a:r>
              <a:rPr lang="en-US" sz="1700"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9D000-4813-37FD-B487-A61CC98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1775</TotalTime>
  <Words>1057</Words>
  <Application>Microsoft Macintosh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Courier New</vt:lpstr>
      <vt:lpstr>Rockwell</vt:lpstr>
      <vt:lpstr>Damask</vt:lpstr>
      <vt:lpstr>Auto Layout  44643 Mobile Computing - iOS</vt:lpstr>
      <vt:lpstr>Table of contents</vt:lpstr>
      <vt:lpstr>Introduction</vt:lpstr>
      <vt:lpstr>Auto layout without Constraints</vt:lpstr>
      <vt:lpstr>Auto Layout Attributes</vt:lpstr>
      <vt:lpstr>Anatomy of a Constraint</vt:lpstr>
      <vt:lpstr>Sample equations for common constraints</vt:lpstr>
      <vt:lpstr>Creating Nonambiguous, Satisfiable Layouts</vt:lpstr>
      <vt:lpstr>Creating Nonambiguous, Satisfiable Layouts</vt:lpstr>
      <vt:lpstr>Constraint Inequalities</vt:lpstr>
      <vt:lpstr>Constraint Priorities</vt:lpstr>
      <vt:lpstr>Intrinsic Content Size</vt:lpstr>
      <vt:lpstr>Control-Dragging Constraints</vt:lpstr>
      <vt:lpstr>the Stack, Align, Pin and Resolve Tools</vt:lpstr>
      <vt:lpstr>Conclusion</vt:lpstr>
      <vt:lpstr>Reference</vt:lpstr>
      <vt:lpstr>Auto layout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183</cp:revision>
  <dcterms:created xsi:type="dcterms:W3CDTF">2022-01-12T15:17:10Z</dcterms:created>
  <dcterms:modified xsi:type="dcterms:W3CDTF">2022-09-05T07:10:36Z</dcterms:modified>
</cp:coreProperties>
</file>