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75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49E21-56CC-4EC6-BB52-ECC57C5EA2E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4BBF-0565-45FF-AF2C-01292EC9D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C536-4E84-428C-95C7-CEF35F8DB828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181E-F1BF-47C9-9FBB-EF1B67BA86D1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D198-0F5A-4264-998B-7FBB3AC3B23C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F471-1B48-408A-AE47-2F1CF2EC6BCC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A96-D19D-4663-AD83-00E00D038F5D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C840-8024-4287-B10E-4FBB2B1952E3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3B8F-82FE-4658-A8A0-6BF5808B1796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099-8F32-4FB2-82BA-A3FE93CC710A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F83A-5728-479E-921C-28FB4A2729AA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4AF5-A642-48C9-83C8-CF11A02FD3E2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CBB-B5F5-4BC5-83C0-38E75DD877F1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D0E-C7BE-47D2-901F-553F7C9177DB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B95-C632-46B9-9596-EAEBD9DEB122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1334-4366-4E90-926B-D23735BCCFFD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24AB-F63E-442F-BE97-6A521AE5B154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9E3-9F73-45C8-89C9-0EC86B648AEC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4902-7209-466B-8195-3DA7F48E65A0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6A44-5062-4438-A6F9-D65880401AF4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swift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1376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23892-21C8-6E43-8885-AF7F9F1A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Multiple returns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DCE71ED-2D9C-2C4B-8FE0-226E475B9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575298"/>
            <a:ext cx="9896531" cy="17071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35D0-91CB-588F-4D1E-273B8DA4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1FF4-1F5F-574E-9BAA-563ABAC5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Optional return types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329287BB-F8C4-1740-864B-525B3EBB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476334"/>
            <a:ext cx="9896531" cy="190508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DEAEA-5B76-28FE-C352-8091641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8DBB3-19D4-A340-B0E2-21644D1B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Exiting early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5EB2-50F3-9142-8F0B-8712A5EB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00700"/>
            <a:ext cx="10844965" cy="546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rgbClr val="FFFFFF"/>
                </a:solidFill>
              </a:rPr>
              <a:t>A guard statement is used to exit early from a function if some condition is not met.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C79B47-0CD7-8848-9EBF-3E5D0AEC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290774"/>
            <a:ext cx="9896531" cy="22762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12017-43E4-297C-3E75-DED8B54A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3F44-AD52-4445-9F77-7DDCAE70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56A2-BFB6-2B4E-A28D-BEB177C8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Function types are made up of the function’s parameter and return types.</a:t>
            </a:r>
          </a:p>
          <a:p>
            <a:pPr lvl="1"/>
            <a:r>
              <a:rPr lang="en-US"/>
              <a:t>What is the function type of 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convertFahrenheitTo(temperature:)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(Double) -&gt; (Double, Double)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What is the function type of a function with no parameters and no return value?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 -&gt; ()</a:t>
            </a:r>
          </a:p>
          <a:p>
            <a:r>
              <a:rPr lang="en-US"/>
              <a:t>Can be assigned to variables.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013D6-F12B-C843-B550-45C07695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4838700"/>
            <a:ext cx="8369300" cy="95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2A21A-8682-A749-6572-5D5F81F3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A program is mostly a collection of related functions that combine to accomplish some sort of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775F5-8D94-1D2B-EF81-1500DD6F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0AA5-2E5D-9A49-90D5-FCE784B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ABC-0E9A-6843-858D-32F9BE61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</a:rPr>
              <a:t>Mathias, M., &amp; Gallagher, J. (2016). </a:t>
            </a:r>
            <a:r>
              <a:rPr lang="en-US" sz="1600" i="1">
                <a:effectLst/>
              </a:rPr>
              <a:t>Swift Programming: The Big Nerd Ranch Guide</a:t>
            </a:r>
            <a:r>
              <a:rPr lang="en-US" sz="1600">
                <a:effectLst/>
              </a:rPr>
              <a:t>. Pearson Technology Group.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334C9-6D60-4BA5-0A18-6E63939E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2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swift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423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600"/>
              <a:t>Function parameters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Variadic parameters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Default parameters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inout parameters</a:t>
            </a:r>
          </a:p>
          <a:p>
            <a:pPr>
              <a:lnSpc>
                <a:spcPct val="110000"/>
              </a:lnSpc>
            </a:pPr>
            <a:r>
              <a:rPr lang="en-US" sz="1600"/>
              <a:t>Returning from a function</a:t>
            </a:r>
          </a:p>
          <a:p>
            <a:pPr>
              <a:lnSpc>
                <a:spcPct val="110000"/>
              </a:lnSpc>
            </a:pPr>
            <a:r>
              <a:rPr lang="en-US" sz="1600"/>
              <a:t>Nested functions</a:t>
            </a:r>
          </a:p>
          <a:p>
            <a:pPr>
              <a:lnSpc>
                <a:spcPct val="110000"/>
              </a:lnSpc>
            </a:pPr>
            <a:r>
              <a:rPr lang="en-US" sz="1600"/>
              <a:t>Multiple returns</a:t>
            </a:r>
          </a:p>
          <a:p>
            <a:pPr>
              <a:lnSpc>
                <a:spcPct val="110000"/>
              </a:lnSpc>
            </a:pPr>
            <a:r>
              <a:rPr lang="en-US" sz="1600"/>
              <a:t>Optional return types</a:t>
            </a:r>
          </a:p>
          <a:p>
            <a:pPr>
              <a:lnSpc>
                <a:spcPct val="110000"/>
              </a:lnSpc>
            </a:pPr>
            <a:r>
              <a:rPr lang="en-US" sz="1600"/>
              <a:t>Exiting early from a function</a:t>
            </a:r>
          </a:p>
          <a:p>
            <a:pPr>
              <a:lnSpc>
                <a:spcPct val="110000"/>
              </a:lnSpc>
            </a:pPr>
            <a:r>
              <a:rPr lang="en-US" sz="1600"/>
              <a:t>Function types</a:t>
            </a:r>
          </a:p>
          <a:p>
            <a:pPr>
              <a:lnSpc>
                <a:spcPct val="110000"/>
              </a:lnSpc>
            </a:pPr>
            <a:r>
              <a:rPr lang="en-US" sz="160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118D1-52A0-F180-A1EA-37D2A79B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/>
              <a:t>A function is a named set of code that is used to accomplish some specific task.</a:t>
            </a:r>
          </a:p>
          <a:p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EE356B8-884C-964A-95BB-7DAABD70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1" y="2854656"/>
            <a:ext cx="5895257" cy="11790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17EB-C74D-FABB-2A03-2166ED69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Parameters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4BA9A-526C-9A40-87A6-912231F16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25" y="1935921"/>
            <a:ext cx="8445500" cy="1016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0809B-D868-C741-8378-489F0202F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5" y="3262242"/>
            <a:ext cx="10896600" cy="10160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D47BCD9-45BF-1D44-89DA-ED96D2E5D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5" y="4588563"/>
            <a:ext cx="7708900" cy="101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0E8CA-27DA-5016-ACC5-4AB4FE04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Variadic parameters</a:t>
            </a:r>
            <a:endParaRPr lang="en-US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C84E647-551E-4F79-AA8B-3EABCF228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A5C9D0F-16A5-2542-A28F-A77DE909F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7" y="2407498"/>
            <a:ext cx="3217333" cy="941069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71F4BC1-5E67-9F47-8C41-1E0990C84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7" y="3509434"/>
            <a:ext cx="3217333" cy="6756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1AB-7DB9-4304-A2B4-80F29437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942786"/>
          </a:xfrm>
        </p:spPr>
        <p:txBody>
          <a:bodyPr>
            <a:normAutofit/>
          </a:bodyPr>
          <a:lstStyle/>
          <a:p>
            <a:r>
              <a:rPr lang="en-US"/>
              <a:t>A variadic parameter takes zero or more input values for its argument.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A function can have only one variadic parameter, and it should typically be the final parameter in the list.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CBF5-8A44-927F-40D7-1CAC7B40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F5FE5-D1F9-4F12-9DE0-C26907E4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B21-5C31-49D7-8F3E-4DAF6EAE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00700"/>
            <a:ext cx="10844965" cy="546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rgbClr val="FFFFFF"/>
                </a:solidFill>
              </a:rPr>
              <a:t>Default values should be placed at the end of the function’s parameter list.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1F9E-646F-6D48-AA1B-A3D537EA4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934049"/>
            <a:ext cx="9896531" cy="9896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A4A1-37AC-D3A8-79F7-8FF25AA7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9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B5-4435-6644-AB0F-335BC15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Inout parameters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AFD7AC4-E0B6-0944-868C-AFA1D07A8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003310"/>
            <a:ext cx="10353761" cy="2536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4F7-4E0F-C04B-97C7-D9923E33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>
                <a:cs typeface="Courier New" panose="02070309020205020404" pitchFamily="49" charset="0"/>
              </a:rPr>
              <a:t>They allow a function’s impact on a variable to live beyond the function’s body.</a:t>
            </a:r>
          </a:p>
          <a:p>
            <a:r>
              <a:rPr lang="en-US" sz="1100">
                <a:cs typeface="Courier New" panose="02070309020205020404" pitchFamily="49" charset="0"/>
              </a:rPr>
              <a:t>They cannot have default values.</a:t>
            </a:r>
          </a:p>
          <a:p>
            <a:r>
              <a:rPr lang="en-US" sz="1100">
                <a:cs typeface="Courier New" panose="02070309020205020404" pitchFamily="49" charset="0"/>
              </a:rPr>
              <a:t>Variadic parameters cannot be marked with 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10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DD3-EFB7-6609-2F60-364117EB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6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48D5-9E4D-1142-B246-6F46BF09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Returning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0CD-4974-924C-BA22-93BC724D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00700"/>
            <a:ext cx="10844965" cy="546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rgbClr val="FFFFFF"/>
                </a:solidFill>
              </a:rPr>
              <a:t>Do some work and return some data.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B5BB1-93AA-EB40-A9EA-94680E90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2045385"/>
            <a:ext cx="9896531" cy="7669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3F7A-82B6-BF75-19AF-B204ACE9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1A00-9BDB-D84E-893E-8BD1F21D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Nested functions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A805E7D-8A34-944D-8AF3-24B900AB4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129956"/>
            <a:ext cx="9896531" cy="25978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A26B1-D0B5-2033-7A19-171D718E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6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843</TotalTime>
  <Words>336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Rockwell</vt:lpstr>
      <vt:lpstr>Damask</vt:lpstr>
      <vt:lpstr>Functions in swift   44643 Mobile Computing – iOS</vt:lpstr>
      <vt:lpstr>Table of contents</vt:lpstr>
      <vt:lpstr>Introduction</vt:lpstr>
      <vt:lpstr>Function Parameters</vt:lpstr>
      <vt:lpstr>Variadic parameters</vt:lpstr>
      <vt:lpstr>Default parameters</vt:lpstr>
      <vt:lpstr>Inout parameters</vt:lpstr>
      <vt:lpstr>Returning from a function</vt:lpstr>
      <vt:lpstr>Nested functions</vt:lpstr>
      <vt:lpstr>Multiple returns</vt:lpstr>
      <vt:lpstr>Optional return types</vt:lpstr>
      <vt:lpstr>Exiting early from a function</vt:lpstr>
      <vt:lpstr>Function types</vt:lpstr>
      <vt:lpstr>Conclusion</vt:lpstr>
      <vt:lpstr>Reference</vt:lpstr>
      <vt:lpstr>Functions in swift   44643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52</cp:revision>
  <dcterms:created xsi:type="dcterms:W3CDTF">2022-01-12T15:17:10Z</dcterms:created>
  <dcterms:modified xsi:type="dcterms:W3CDTF">2022-09-24T01:23:14Z</dcterms:modified>
</cp:coreProperties>
</file>