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74" r:id="rId2"/>
    <p:sldId id="257" r:id="rId3"/>
    <p:sldId id="294" r:id="rId4"/>
    <p:sldId id="293" r:id="rId5"/>
    <p:sldId id="297" r:id="rId6"/>
    <p:sldId id="298" r:id="rId7"/>
    <p:sldId id="299" r:id="rId8"/>
    <p:sldId id="272" r:id="rId9"/>
    <p:sldId id="30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F35A-1553-2A45-8243-C8A27E679A9B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C325F-9AC7-BB4E-B4E0-3E3F7A0A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6B16-95E9-6F40-BAA3-0A6166DD3DC3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115-3096-F747-B767-855C5680C949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4E5-4019-5448-9810-EC45C358A471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FF06-C5C0-E04B-9AFA-BBC9499065A4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1ECC-D768-9047-94E6-D0AFBFCD2398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8E33-A456-BD45-985F-C44F2BE97357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A52A-04A7-D04C-AC53-7259BFEC3A04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A66-41C2-564A-BC4A-F2AFBCA2B07D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E40F-2C86-6541-909A-7A1CFA12B059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DEA8-5379-2A42-87CF-54EB9F5323FF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A475-E53C-3441-9CBE-AB03EC98A188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237E-AF8B-7E4C-9147-A3D2A91C0D14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307A-DF33-4848-901F-C0F77B6BFB2C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02CD-9EBD-1D46-9AF8-931BEA6F6B24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4662-6248-A64B-9EED-02CCC21334B6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A3D4-BCC6-D24F-A39E-3C1B0C0A8CCD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A183-CBCA-3043-BFF1-47EE78C4D608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2585-30CC-F141-8C2D-9294B1C70CEE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view/animationop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</a:t>
            </a:r>
            <a:r>
              <a:rPr lang="en-US" dirty="0"/>
              <a:t> animations</a:t>
            </a:r>
            <a:br>
              <a:rPr lang="en-US" dirty="0"/>
            </a:br>
            <a:r>
              <a:rPr lang="en-US" dirty="0"/>
              <a:t> </a:t>
            </a:r>
            <a:br>
              <a:rPr lang="en-US"/>
            </a:br>
            <a:r>
              <a:rPr lang="en-US" sz="3600"/>
              <a:t>44653 </a:t>
            </a:r>
            <a:r>
              <a:rPr lang="en-US" sz="3600" dirty="0"/>
              <a:t>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</a:t>
            </a:r>
            <a:r>
              <a:rPr lang="en-US" dirty="0" err="1"/>
              <a:t>Mouli</a:t>
            </a:r>
            <a:endParaRPr lang="en-US" dirty="0"/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UIView Animations</a:t>
            </a:r>
          </a:p>
          <a:p>
            <a:pPr lvl="1"/>
            <a:r>
              <a:rPr lang="en-US" sz="1600"/>
              <a:t>UIViewPropertyAnimator</a:t>
            </a:r>
          </a:p>
          <a:p>
            <a:r>
              <a:rPr lang="en-US" sz="160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9B087-2256-270C-D68D-47F6E1F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F38F-B410-044C-B801-6CE960C4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4CC4-074F-174B-B50A-F0C30EED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Animating </a:t>
            </a:r>
            <a:r>
              <a:rPr lang="en-US" dirty="0" err="1"/>
              <a:t>UIView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frame/center, bounds, transform (translate, rotate, scale), alpha </a:t>
            </a:r>
            <a:r>
              <a:rPr lang="en-US"/>
              <a:t>(opacity), </a:t>
            </a:r>
            <a:r>
              <a:rPr lang="en-US" dirty="0" err="1"/>
              <a:t>backgroundColor</a:t>
            </a:r>
            <a:r>
              <a:rPr lang="en-US" dirty="0"/>
              <a:t>.</a:t>
            </a:r>
          </a:p>
          <a:p>
            <a:r>
              <a:rPr lang="en-US" dirty="0"/>
              <a:t>Animating Controller transitions (as in a </a:t>
            </a:r>
            <a:r>
              <a:rPr lang="en-US" dirty="0" err="1"/>
              <a:t>UINavigationController</a:t>
            </a:r>
            <a:r>
              <a:rPr lang="en-US" dirty="0"/>
              <a:t>)</a:t>
            </a:r>
          </a:p>
          <a:p>
            <a:r>
              <a:rPr lang="en-US" dirty="0"/>
              <a:t>Core Animation – An underlying powerful animation framework</a:t>
            </a:r>
          </a:p>
          <a:p>
            <a:r>
              <a:rPr lang="en-US" dirty="0"/>
              <a:t>OpenGL and Metal</a:t>
            </a:r>
          </a:p>
          <a:p>
            <a:pPr lvl="1"/>
            <a:r>
              <a:rPr lang="en-US" dirty="0"/>
              <a:t>3D</a:t>
            </a:r>
          </a:p>
          <a:p>
            <a:r>
              <a:rPr lang="en-US" dirty="0" err="1"/>
              <a:t>SpriteKit</a:t>
            </a:r>
            <a:endParaRPr lang="en-US" dirty="0"/>
          </a:p>
          <a:p>
            <a:pPr lvl="1"/>
            <a:r>
              <a:rPr lang="en-US" dirty="0"/>
              <a:t>“2.5D” animation</a:t>
            </a:r>
          </a:p>
          <a:p>
            <a:r>
              <a:rPr lang="en-US" dirty="0"/>
              <a:t>Dynamic Animation</a:t>
            </a:r>
          </a:p>
          <a:p>
            <a:pPr lvl="1"/>
            <a:r>
              <a:rPr lang="en-US" dirty="0"/>
              <a:t>“Physics”-based animation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25CE-5151-F630-660C-DCB2FBE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UIView</a:t>
            </a:r>
            <a:r>
              <a:rPr lang="en-US" cap="none" dirty="0"/>
              <a:t>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29D-AC8E-D540-9929-BD697C80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Changes to several view properties can be animated.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</a:rPr>
              <a:t>frame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</a:rPr>
              <a:t>bounds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</a:rPr>
              <a:t>center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</a:rPr>
              <a:t>transform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</a:rPr>
              <a:t>alpha</a:t>
            </a:r>
          </a:p>
          <a:p>
            <a:pPr lvl="1"/>
            <a:r>
              <a:rPr lang="en-US" dirty="0" err="1">
                <a:solidFill>
                  <a:srgbClr val="FFC000"/>
                </a:solidFill>
                <a:effectLst/>
              </a:rPr>
              <a:t>backgroundColor</a:t>
            </a:r>
            <a:endParaRPr lang="en-US" dirty="0">
              <a:solidFill>
                <a:srgbClr val="FFC000"/>
              </a:solidFill>
              <a:effectLst/>
            </a:endParaRPr>
          </a:p>
          <a:p>
            <a:r>
              <a:rPr lang="en-US" dirty="0">
                <a:effectLst/>
              </a:rPr>
              <a:t>To animate your changes, create a </a:t>
            </a:r>
            <a:r>
              <a:rPr lang="en-US" dirty="0" err="1">
                <a:effectLst/>
              </a:rPr>
              <a:t>UIViewPropertyAnimator</a:t>
            </a:r>
            <a:r>
              <a:rPr lang="en-US" dirty="0">
                <a:effectLst/>
              </a:rPr>
              <a:t> object and use its handler block to change the values of your view's properties.</a:t>
            </a:r>
          </a:p>
          <a:p>
            <a:pPr lvl="1"/>
            <a:r>
              <a:rPr lang="en-US" dirty="0">
                <a:effectLst/>
              </a:rPr>
              <a:t>If you want to start the animations immediately after the creation of your animator, use the </a:t>
            </a:r>
            <a:r>
              <a:rPr lang="en-US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runningPropertyAnimator</a:t>
            </a:r>
            <a:r>
              <a:rPr lang="en-US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withDuration:delay:options:animations:completion</a:t>
            </a:r>
            <a:r>
              <a:rPr lang="en-US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:) </a:t>
            </a:r>
            <a:r>
              <a:rPr lang="en-US" dirty="0">
                <a:effectLst/>
              </a:rPr>
              <a:t>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78CC-4249-7FF4-547B-F654581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</a:t>
            </a:r>
            <a:r>
              <a:rPr lang="en-US" sz="4400" cap="none" dirty="0"/>
              <a:t>xample</a:t>
            </a:r>
            <a:r>
              <a:rPr lang="en-US" sz="4400" dirty="0"/>
              <a:t>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A8022A-E362-3F4F-9B7B-952973EAE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3" y="497632"/>
            <a:ext cx="9779568" cy="33983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6F3D-A9E6-42AD-BB4E-F99884E2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cap="none"/>
              <a:t>Example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1184-F2F9-9E41-81E8-325F1937B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352750"/>
            <a:ext cx="10353761" cy="18377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29D-AC8E-D540-9929-BD697C80D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>
                <a:effectLst/>
              </a:rPr>
              <a:t>We can also use UIView’s overloaded </a:t>
            </a:r>
            <a:r>
              <a:rPr lang="en-US" sz="1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en-US" sz="1100">
                <a:effectLst/>
              </a:rPr>
              <a:t> method, but animations using UIViewPropertyAnimator are preferred.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A3EA1-0985-7401-6A71-49826808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UIView</a:t>
            </a:r>
            <a:r>
              <a:rPr lang="en-US" cap="none" dirty="0"/>
              <a:t>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29D-AC8E-D540-9929-BD697C80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Check out the </a:t>
            </a:r>
            <a:r>
              <a:rPr lang="en-US" dirty="0" err="1">
                <a:effectLst/>
              </a:rPr>
              <a:t>UIView’s</a:t>
            </a:r>
            <a:r>
              <a:rPr lang="en-US" dirty="0">
                <a:effectLst/>
              </a:rPr>
              <a:t> animation options.</a:t>
            </a:r>
          </a:p>
          <a:p>
            <a:pPr lvl="1"/>
            <a:r>
              <a:rPr lang="en-US" dirty="0">
                <a:effectLst/>
                <a:hlinkClick r:id="rId2"/>
              </a:rPr>
              <a:t>https://developer.apple.com/documentation/uikit/uiview/animationoptions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Provide your changes to a </a:t>
            </a:r>
            <a:r>
              <a:rPr lang="en-US" dirty="0" err="1">
                <a:effectLst/>
              </a:rPr>
              <a:t>UIView’s</a:t>
            </a:r>
            <a:r>
              <a:rPr lang="en-US" dirty="0">
                <a:effectLst/>
              </a:rPr>
              <a:t> properties in a closure as an argument to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animations</a:t>
            </a:r>
            <a:r>
              <a:rPr lang="en-US" dirty="0">
                <a:effectLst/>
              </a:rPr>
              <a:t> parameter.</a:t>
            </a:r>
          </a:p>
          <a:p>
            <a:r>
              <a:rPr lang="en-US" dirty="0">
                <a:effectLst/>
              </a:rPr>
              <a:t>If required, you can also define code in a closure as an argument to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completion</a:t>
            </a:r>
            <a:r>
              <a:rPr lang="en-US" dirty="0">
                <a:effectLst/>
              </a:rPr>
              <a:t> parameter to run after animations finish.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672A-322D-25DF-349F-5053E1E4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9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UIViewPropertyAnimator’s</a:t>
            </a:r>
            <a:r>
              <a:rPr lang="en-US" dirty="0"/>
              <a:t> class 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runningPropertyAnimator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withDuration:delay:options:animations:completion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:) </a:t>
            </a:r>
            <a:r>
              <a:rPr lang="en-US" dirty="0"/>
              <a:t>to animate a </a:t>
            </a:r>
            <a:r>
              <a:rPr lang="en-US" dirty="0" err="1"/>
              <a:t>UIView’s</a:t>
            </a:r>
            <a:r>
              <a:rPr lang="en-US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606C1-84A1-BA25-05D6-01829C0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</a:t>
            </a:r>
            <a:r>
              <a:rPr lang="en-US" dirty="0"/>
              <a:t> animations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44653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</a:t>
            </a:r>
            <a:r>
              <a:rPr lang="en-US" dirty="0" err="1"/>
              <a:t>Mouli</a:t>
            </a:r>
            <a:endParaRPr lang="en-US" dirty="0"/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96178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10785</TotalTime>
  <Words>290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Rockwell</vt:lpstr>
      <vt:lpstr>Damask</vt:lpstr>
      <vt:lpstr>UIView animations   44653 mobile Computing – iOS</vt:lpstr>
      <vt:lpstr>Table of contents</vt:lpstr>
      <vt:lpstr>Introduction</vt:lpstr>
      <vt:lpstr>UIView Animations</vt:lpstr>
      <vt:lpstr>Example 1</vt:lpstr>
      <vt:lpstr>Example 2</vt:lpstr>
      <vt:lpstr>UIView Animations</vt:lpstr>
      <vt:lpstr>Conclusion</vt:lpstr>
      <vt:lpstr>UIView animations   44653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209</cp:revision>
  <dcterms:created xsi:type="dcterms:W3CDTF">2022-01-12T15:17:10Z</dcterms:created>
  <dcterms:modified xsi:type="dcterms:W3CDTF">2022-10-10T22:08:45Z</dcterms:modified>
</cp:coreProperties>
</file>