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F5276-B0AE-6EF3-10AC-0BD2555178EC}" v="3" dt="2024-06-04T03:29:14.074"/>
    <p1510:client id="{AAC4513F-6472-A135-A02F-C214E39ABE19}" v="11" dt="2024-06-04T03:34:50.072"/>
    <p1510:client id="{B579B984-7D63-B9CC-C06F-B17A46FA2802}" v="179" dt="2024-06-04T03:54:23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397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932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29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464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677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673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0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017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7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200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233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E6A1C-8D2F-1CEF-8CAE-E5638A77B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1" y="885557"/>
            <a:ext cx="4421505" cy="184812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 Titans</a:t>
            </a:r>
            <a:endParaRPr lang="en-US" sz="6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308C7-2847-315C-CEBF-4B799CA83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Team Members :</a:t>
            </a:r>
            <a:b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Venkatesh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Koya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Akanksha Mamidiga</a:t>
            </a:r>
          </a:p>
          <a:p>
            <a:pPr algn="l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Saikumar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Manga</a:t>
            </a:r>
          </a:p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Venkatesh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Mudam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Sushmitha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Vadhireddy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1BC6E68C-CDC5-FBBB-3C74-061F7D097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3" r="13023" b="1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675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2517-EF29-CAFF-89F6-797FF7DB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945479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New Project Starts with a Need: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84B7E-E836-CD70-3D3B-B3D4C05D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4042544"/>
          </a:xfrm>
        </p:spPr>
        <p:txBody>
          <a:bodyPr>
            <a:normAutofit fontScale="8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 Analysis: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 down stakeholder requests.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Examine timeline and budget.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incompatibilities to avoid surprises.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 teams don't quantify outcomes, leading to project failure (PMI's Pulse of the Profession).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Gathering accurate requirements from all stakeholders is difficult.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 cause of project failure.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Approaches: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Agile: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Progressive elaboration.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immediate tasks; high-level scope for later.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Encourages collaboration and adaptability to 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Thorough analysis is crucial to avoid project failures.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Successful projects respond to change rather than rigidly following plans.   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Venkatesh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Koya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0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EF85-A4B6-4399-83C2-304833A7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066202"/>
            <a:ext cx="10077557" cy="1253488"/>
          </a:xfrm>
        </p:spPr>
        <p:txBody>
          <a:bodyPr/>
          <a:lstStyle/>
          <a:p>
            <a:r>
              <a:rPr lang="en-US" sz="3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Requirements Analysis Methods</a:t>
            </a:r>
            <a:b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F1C9-3690-FD31-E91A-089A9F0FD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425567"/>
            <a:ext cx="10077557" cy="4177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1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Initial Understanding and Prioritization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sponsor needs and existing research.</a:t>
            </a:r>
          </a:p>
          <a:p>
            <a:pPr marL="0" indent="0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Prioritizing Based on Constraints</a:t>
            </a:r>
            <a:endParaRPr lang="en-US" sz="1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Educate sponsors about the project management triangle (schedule, budget, scope).</a:t>
            </a:r>
          </a:p>
          <a:p>
            <a:pPr marL="0" indent="0" algn="l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</a:t>
            </a:r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Decide on prototypes and necessary activities.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Lean Approach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customer satisfaction and waste reduction.</a:t>
            </a:r>
          </a:p>
          <a:p>
            <a:pPr marL="0" indent="0" algn="l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Value Engineering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absolute requirements and attributes.                            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Akanksha Mamidiga</a:t>
            </a:r>
          </a:p>
        </p:txBody>
      </p:sp>
    </p:spTree>
    <p:extLst>
      <p:ext uri="{BB962C8B-B14F-4D97-AF65-F5344CB8AC3E}">
        <p14:creationId xmlns:p14="http://schemas.microsoft.com/office/powerpoint/2010/main" val="385963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F9CC20F-1BFC-93BF-BF14-9C9FE7432DC4}"/>
              </a:ext>
            </a:extLst>
          </p:cNvPr>
          <p:cNvSpPr txBox="1"/>
          <p:nvPr/>
        </p:nvSpPr>
        <p:spPr>
          <a:xfrm>
            <a:off x="4916" y="902109"/>
            <a:ext cx="1191177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Maximizing Project Success Through Strong Requirements Analysis: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b="1" dirty="0">
              <a:latin typeface="Times New Roman"/>
              <a:ea typeface="Calibri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           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                                                                                                                    </a:t>
            </a: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n-US" dirty="0">
                <a:latin typeface="Calibri"/>
              </a:rPr>
              <a:t>          </a:t>
            </a:r>
            <a:endParaRPr lang="en-US" dirty="0">
              <a:latin typeface="Calibri"/>
              <a:ea typeface="Calibri"/>
              <a:cs typeface="Calibri"/>
            </a:endParaRP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5672B-21E4-3838-9A53-1FFDDA50AEFB}"/>
              </a:ext>
            </a:extLst>
          </p:cNvPr>
          <p:cNvSpPr txBox="1"/>
          <p:nvPr/>
        </p:nvSpPr>
        <p:spPr>
          <a:xfrm>
            <a:off x="299884" y="2807110"/>
            <a:ext cx="1159223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Importance of Requirements Analysis</a:t>
            </a:r>
            <a:r>
              <a:rPr lang="en-US" dirty="0">
                <a:latin typeface="Times New Roman"/>
                <a:cs typeface="Times New Roman"/>
              </a:rPr>
              <a:t>: Critical for project success, especially with numerous stakeholders. </a:t>
            </a:r>
            <a:endParaRPr lang="en-US"/>
          </a:p>
          <a:p>
            <a:r>
              <a:rPr lang="en-US" b="1" dirty="0">
                <a:latin typeface="Times New Roman"/>
                <a:cs typeface="Times New Roman"/>
              </a:rPr>
              <a:t>Example</a:t>
            </a:r>
            <a:r>
              <a:rPr lang="en-US" dirty="0">
                <a:latin typeface="Times New Roman"/>
                <a:cs typeface="Times New Roman"/>
              </a:rPr>
              <a:t>: Transition from analog to digital movie projects at Grupo Severiano Ribeiro, Brazilian Movie theater Company. </a:t>
            </a:r>
            <a:r>
              <a:rPr lang="en-US" b="1" dirty="0">
                <a:latin typeface="Times New Roman"/>
                <a:cs typeface="Times New Roman"/>
              </a:rPr>
              <a:t>Approach</a:t>
            </a:r>
            <a:r>
              <a:rPr lang="en-US" dirty="0">
                <a:latin typeface="Times New Roman"/>
                <a:cs typeface="Times New Roman"/>
              </a:rPr>
              <a:t>: Utilized 3-D modeling, stakeholder interviews, and focus groups. Interviewed functional managers to understand unique needs. </a:t>
            </a:r>
            <a:endParaRPr lang="en-US">
              <a:latin typeface="Avenir Next LT Pro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Stakeholder Engagement</a:t>
            </a:r>
            <a:r>
              <a:rPr lang="en-US" dirty="0">
                <a:latin typeface="Times New Roman"/>
                <a:cs typeface="Times New Roman"/>
              </a:rPr>
              <a:t>: Conducted focus groups with project engineers, IT head, and architect. Each participant explained requirements and discussed impacts. </a:t>
            </a:r>
            <a:endParaRPr lang="en-US">
              <a:latin typeface="Avenir Next LT Pro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Validation and Approval</a:t>
            </a:r>
            <a:r>
              <a:rPr lang="en-US" dirty="0">
                <a:latin typeface="Times New Roman"/>
                <a:cs typeface="Times New Roman"/>
              </a:rPr>
              <a:t>: Validated requirements through 3-D prototypes. Gained approval from the board for construction changes. 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61F58F-EFF8-F2A0-2E8A-6DA7A3E9F77E}"/>
              </a:ext>
            </a:extLst>
          </p:cNvPr>
          <p:cNvSpPr txBox="1"/>
          <p:nvPr/>
        </p:nvSpPr>
        <p:spPr>
          <a:xfrm>
            <a:off x="8583561" y="60886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Manga Saikumar </a:t>
            </a:r>
          </a:p>
        </p:txBody>
      </p:sp>
    </p:spTree>
    <p:extLst>
      <p:ext uri="{BB962C8B-B14F-4D97-AF65-F5344CB8AC3E}">
        <p14:creationId xmlns:p14="http://schemas.microsoft.com/office/powerpoint/2010/main" val="248977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661F-D965-F7E9-8171-04524A7A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289784"/>
            <a:ext cx="10077557" cy="2139216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requirement analysis and communication with stakeholders in project management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B4559-F340-18C9-0CC2-FF2C4E994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358189"/>
            <a:ext cx="10755091" cy="4186990"/>
          </a:xfrm>
        </p:spPr>
        <p:txBody>
          <a:bodyPr>
            <a:normAutofit fontScale="85000" lnSpcReduction="10000"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Interdependencies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Reviewing requirements with stakeholders allows project managers to demonstrate how changes can affect various aspects of the project, highlighting the interconnectedness of project elements.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Educating Stakeholders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Educating stakeholders about project requirements helps prevent misunderstandings and minimizes problems throughout the project lifecycle.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from Cal-Bay Systems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Early stakeholder engagement and consensus on achievable requirements set a solid foundation for project success, as demonstrated by Cal-Bay Systems' approach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 Process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process involves interviewing stakeholders, conducting analysis sessions, and facilitating group discussions to define, refine, and validate requirements collaboratively.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Asking Questions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Project managers must ask probing questions to fully understand stakeholders' needs and expectations, ensuring that project outcomes align with stakeholders' vision.                        </a:t>
            </a:r>
            <a:endParaRPr 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                                                    </a:t>
            </a:r>
            <a:r>
              <a:rPr lang="en-US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Venkatesh </a:t>
            </a:r>
            <a:r>
              <a:rPr lang="en-US" alt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Mudam</a:t>
            </a:r>
            <a:endParaRPr 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4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77D5-A55E-1596-6D69-717765AC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Visual Tools in Project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99E2-6A65-164C-2DBE-A4F05A1DF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649214" cy="41772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b="1" dirty="0"/>
              <a:t>Challenges:</a:t>
            </a:r>
          </a:p>
          <a:p>
            <a:r>
              <a:rPr lang="en-US" sz="2900" dirty="0"/>
              <a:t>Talking about requirements alone is often not enough.</a:t>
            </a:r>
          </a:p>
          <a:p>
            <a:r>
              <a:rPr lang="en-US" sz="2900" dirty="0"/>
              <a:t>Stakeholders might not understand technical specifications.</a:t>
            </a:r>
          </a:p>
          <a:p>
            <a:pPr marL="0" indent="0">
              <a:buNone/>
            </a:pPr>
            <a:r>
              <a:rPr lang="en-US" sz="2900" b="1" dirty="0"/>
              <a:t>Solutions:</a:t>
            </a:r>
          </a:p>
          <a:p>
            <a:r>
              <a:rPr lang="en-US" sz="2900" dirty="0"/>
              <a:t>Use visual tools like 3-D models, prototypes, and storyboards.</a:t>
            </a:r>
          </a:p>
          <a:p>
            <a:r>
              <a:rPr lang="en-US" sz="2900" dirty="0"/>
              <a:t>These tools help bridge the gap between what stakeholders want and what the project team delivers.</a:t>
            </a:r>
          </a:p>
          <a:p>
            <a:pPr marL="0" indent="0">
              <a:buNone/>
            </a:pPr>
            <a:r>
              <a:rPr lang="en-US" sz="2900" b="1" dirty="0"/>
              <a:t>Benefits:</a:t>
            </a:r>
          </a:p>
          <a:p>
            <a:r>
              <a:rPr lang="en-US" sz="2900" dirty="0"/>
              <a:t>Design Feedback, Time and Cost Savings, Expectation Management.</a:t>
            </a:r>
          </a:p>
          <a:p>
            <a:pPr marL="0" indent="0">
              <a:buNone/>
            </a:pPr>
            <a:r>
              <a:rPr lang="en-US" sz="2900" b="1" dirty="0"/>
              <a:t>Unified Modeling Language (UML):</a:t>
            </a:r>
          </a:p>
          <a:p>
            <a:r>
              <a:rPr lang="en-US" sz="2900" dirty="0"/>
              <a:t>UML is a visual language for mapping software requirements.</a:t>
            </a:r>
            <a:endParaRPr lang="en-US" sz="2900" b="1" dirty="0"/>
          </a:p>
          <a:p>
            <a:r>
              <a:rPr lang="en-US" sz="2900" dirty="0"/>
              <a:t>It helps stakeholders understand complex projects by visualizing the system’s capabilities.</a:t>
            </a:r>
            <a:endParaRPr lang="en-US" sz="2900" b="1" dirty="0"/>
          </a:p>
          <a:p>
            <a:pPr marL="0" indent="0">
              <a:buNone/>
            </a:pPr>
            <a:r>
              <a:rPr lang="en-US" sz="2900" b="1" dirty="0"/>
              <a:t>                                                                                                                                                              </a:t>
            </a:r>
            <a:r>
              <a:rPr lang="en-US" sz="2900" b="1" dirty="0" err="1">
                <a:solidFill>
                  <a:schemeClr val="accent1"/>
                </a:solidFill>
              </a:rPr>
              <a:t>Sushmitha</a:t>
            </a:r>
            <a:r>
              <a:rPr lang="en-US" sz="2900" b="1" dirty="0">
                <a:solidFill>
                  <a:schemeClr val="accent1"/>
                </a:solidFill>
              </a:rPr>
              <a:t> </a:t>
            </a:r>
            <a:r>
              <a:rPr lang="en-US" sz="2900" b="1" dirty="0" err="1">
                <a:solidFill>
                  <a:schemeClr val="accent1"/>
                </a:solidFill>
              </a:rPr>
              <a:t>Vadhireddy</a:t>
            </a:r>
            <a:endParaRPr lang="en-US" sz="2900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7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8705-2765-42A6-01A1-A808F634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2000" i="1" dirty="0">
              <a:solidFill>
                <a:schemeClr val="accent1">
                  <a:lumMod val="75000"/>
                </a:schemeClr>
              </a:solidFill>
              <a:latin typeface="Brush Script MT" panose="03060802040406070304" pitchFamily="66" charset="0"/>
            </a:endParaRPr>
          </a:p>
          <a:p>
            <a:pPr algn="ctr"/>
            <a:r>
              <a:rPr lang="en-US" sz="9600" i="1" dirty="0">
                <a:solidFill>
                  <a:schemeClr val="accent1">
                    <a:lumMod val="75000"/>
                  </a:schemeClr>
                </a:solidFill>
                <a:latin typeface="Brush Script MT" panose="03060802040406070304" pitchFamily="66" charset="0"/>
              </a:rPr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3562758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572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Avenir Next LT Pro</vt:lpstr>
      <vt:lpstr>Avenir Next LT Pro Light</vt:lpstr>
      <vt:lpstr>Brush Script MT</vt:lpstr>
      <vt:lpstr>Calibri</vt:lpstr>
      <vt:lpstr>Georgia Pro Semibold</vt:lpstr>
      <vt:lpstr>Times New Roman</vt:lpstr>
      <vt:lpstr>ui-sans-serif</vt:lpstr>
      <vt:lpstr>RocaVTI</vt:lpstr>
      <vt:lpstr>Tech Titans</vt:lpstr>
      <vt:lpstr>Every New Project Starts with a Need:</vt:lpstr>
      <vt:lpstr>Effective Requirements Analysis Methods </vt:lpstr>
      <vt:lpstr>PowerPoint Presentation</vt:lpstr>
      <vt:lpstr>  Importance of requirement analysis and communication with stakeholders in project management    </vt:lpstr>
      <vt:lpstr>Importance of Visual Tools in Project Requirements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Titans</dc:title>
  <dc:creator>Mamidiga,Akanksha</dc:creator>
  <cp:lastModifiedBy>Manga,Saikumar</cp:lastModifiedBy>
  <cp:revision>102</cp:revision>
  <dcterms:created xsi:type="dcterms:W3CDTF">2024-06-04T02:18:49Z</dcterms:created>
  <dcterms:modified xsi:type="dcterms:W3CDTF">2024-06-04T18:14:44Z</dcterms:modified>
</cp:coreProperties>
</file>