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A8AA-44E2-DE6C-FCE5-0334761DB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E3D47-E321-C0FC-3F93-72939BC7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84D9-4A88-4C7D-3283-A50BA2B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76A4-64B2-0E32-3209-23E6491C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BEBC-14B8-D8A9-50E0-AE94FDDE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5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6A66-A79C-51C2-BB18-642E662D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E1172-C58A-1409-D8EA-197240CE5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A854-78B1-6732-F026-56A8B91B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5066-174A-6DA1-A015-9E3F283B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121D-EB84-C662-31A1-9F4A819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FD158-8466-35E6-4D83-1E9FD5737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AA730-810B-0873-1D19-2E21ABA9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142C-6260-6B5B-15A1-B440042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FB10-97CC-630F-4D34-CFC8E8E5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A619-7104-31BD-A505-B4E03A1C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1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C45B-2F7F-8490-EA0D-9C69DF7E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51DA-28AF-2CE0-E8EB-4EF1ACF2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031-2385-1F96-21F6-7FF78439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410B-638C-B1FB-32FB-81365A7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490F-0C5C-4059-F46A-E5DC78CB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711B-C363-162F-1E5C-5CDDB129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CDD3-C9E8-A677-33F6-A91032DF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4A79-E270-5E21-94D1-D4A1EB71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34A9-E6FB-54F4-C2AD-7A4B70AD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8072-CC14-80AB-FB85-6ACD847B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7C4F-5B77-5488-5CF7-8061071E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C0BD-27F7-FA38-19FB-B4492912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0238A-7A7E-8882-D212-6FF23E16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3752B-33C7-087D-E27D-3296FF26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1C04A-A16D-190D-068D-5A6A5149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E3A88-EF66-A965-E158-C8C30D89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396B-E750-4E15-0C35-3231E225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C1E31-D875-1880-B2C0-C1DF5E12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9389-6893-DD6C-CCF1-1262034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CB2FE-9B70-9A66-57C9-C4E030D7B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269AF-A498-DD4C-D9FA-B173078A7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684F4-A99B-E46E-3F96-9E9A0FB0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A7A26-32B7-48AB-11D6-EAB08A4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F9ED2-BCB6-08F3-8A76-A51A480F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B6BC-B07F-B461-53E4-DBC234E1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9EC7C-0C4A-AAFE-4277-77D257A7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642EF-4E7A-3DB1-067C-705532F7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A3F94-42D7-C61F-1E99-9AAED5F0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22BBC-72F4-5031-DB36-3274696F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51036-8895-B2DE-9D7C-0CFC54C0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CEB9C-9CB4-FCA3-B06F-21294198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5790-467A-62FC-F6F0-71276DFC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6275-F1C9-F02C-ECA8-3B4D4BA2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9E930-D3CA-265A-13EF-6D91F456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4060D-ACAF-948B-252A-1E6D1E6A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2F8A2-785B-D642-EB69-539B8DF4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8BF2C-D3CA-52C1-368E-B2149537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7087-1BDD-8524-E3B3-C4F4AF0F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75A24-ABE7-639D-C6AF-27579FED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B5594-DAA4-896B-5597-B5E9BFE7C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B02DE-527C-788F-BB96-F7AF5660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1678B-90E2-7260-3D27-1D703C88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5447-E07C-A78B-4486-71FF1EAA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45734-7CF9-F466-39D3-DD1E89C0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F119-2971-0CC4-D3D3-AC301E05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A282-9779-C009-CC7B-F5268C409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13C78-6874-43B4-9A14-45A51D2E902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1103-3334-6200-4ABF-85696925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5AF1-E9F9-11F0-262B-DA33B0C81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1D47-3C0B-4C45-9A6C-2EAD42917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3809C9-EE70-AFC6-6995-5786C1CE2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008" y="685800"/>
            <a:ext cx="9144000" cy="1661285"/>
          </a:xfrm>
        </p:spPr>
        <p:txBody>
          <a:bodyPr>
            <a:noAutofit/>
          </a:bodyPr>
          <a:lstStyle/>
          <a:p>
            <a:r>
              <a:rPr lang="en-US" dirty="0"/>
              <a:t>GDP-I</a:t>
            </a:r>
            <a:br>
              <a:rPr lang="en-US" dirty="0"/>
            </a:br>
            <a:r>
              <a:rPr lang="en-US" dirty="0"/>
              <a:t>Week-10 Progress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C6D91B-7686-A22E-D085-08ECAED2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913" y="3225835"/>
            <a:ext cx="9144000" cy="25701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Team Members:</a:t>
            </a:r>
          </a:p>
          <a:p>
            <a:pPr algn="l"/>
            <a:r>
              <a:rPr lang="en-US" dirty="0"/>
              <a:t>Kopparthi Sai Dinesh, </a:t>
            </a:r>
          </a:p>
          <a:p>
            <a:pPr algn="l"/>
            <a:r>
              <a:rPr lang="en-US" dirty="0"/>
              <a:t>Chepuri Tagore Charith, </a:t>
            </a:r>
          </a:p>
          <a:p>
            <a:pPr algn="l"/>
            <a:r>
              <a:rPr lang="en-US" dirty="0"/>
              <a:t>Emani Aasrita,             </a:t>
            </a:r>
          </a:p>
          <a:p>
            <a:pPr algn="l"/>
            <a:r>
              <a:rPr lang="en-US" dirty="0"/>
              <a:t>Dasari Vamshika,       </a:t>
            </a:r>
          </a:p>
          <a:p>
            <a:pPr algn="l"/>
            <a:r>
              <a:rPr lang="en-US" dirty="0"/>
              <a:t>Maddela Tejaswi,      </a:t>
            </a:r>
          </a:p>
          <a:p>
            <a:pPr algn="l"/>
            <a:r>
              <a:rPr lang="en-US" dirty="0"/>
              <a:t>Veldanda Sailaxmi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702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108A10-E22D-C0B0-4805-98DC6E01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5BAFD-D850-424E-14C7-E547EAA0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Creation of XML layouts and java files for the application.</a:t>
            </a:r>
          </a:p>
          <a:p>
            <a:r>
              <a:rPr lang="en-US" dirty="0"/>
              <a:t>Continuing with </a:t>
            </a:r>
            <a:r>
              <a:rPr lang="en-US"/>
              <a:t>the </a:t>
            </a:r>
            <a:r>
              <a:rPr lang="en-US" dirty="0"/>
              <a:t>r</a:t>
            </a:r>
            <a:r>
              <a:rPr lang="en-US"/>
              <a:t>esearch </a:t>
            </a:r>
            <a:r>
              <a:rPr lang="en-US" dirty="0"/>
              <a:t>for development tools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34463396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9B9E3A-4FA0-6D0B-A7C6-CDA5C3F9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1" y="25992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84704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95749A-A86C-3F43-FC38-AE592E87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A64B45-7A2E-CD34-47FA-7CBAD7BB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Previous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Completed in Present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218467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6D801B-DCC0-D4FE-889F-F9FB5A36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Work Completed in Previous Week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81C1BE-A03C-861A-18FC-B0A9A802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Defined system architecture for the project.</a:t>
            </a:r>
          </a:p>
          <a:p>
            <a:r>
              <a:rPr lang="en-US" dirty="0"/>
              <a:t>Set-up a collaborative git repository for the project. </a:t>
            </a:r>
          </a:p>
        </p:txBody>
      </p:sp>
    </p:spTree>
    <p:extLst>
      <p:ext uri="{BB962C8B-B14F-4D97-AF65-F5344CB8AC3E}">
        <p14:creationId xmlns:p14="http://schemas.microsoft.com/office/powerpoint/2010/main" val="13047280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EE6B-732D-855D-4134-55E64C93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47" y="440000"/>
            <a:ext cx="11739906" cy="907152"/>
          </a:xfrm>
        </p:spPr>
        <p:txBody>
          <a:bodyPr>
            <a:noAutofit/>
          </a:bodyPr>
          <a:lstStyle/>
          <a:p>
            <a:r>
              <a:rPr lang="en-US" sz="4000" b="1" dirty="0"/>
              <a:t>Work Completed in Previous Week – System Architecture</a:t>
            </a:r>
            <a:endParaRPr lang="en-US" sz="4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BADCF2-81E8-8FFF-8FBB-E53C2E61B6FA}"/>
              </a:ext>
            </a:extLst>
          </p:cNvPr>
          <p:cNvCxnSpPr>
            <a:cxnSpLocks/>
          </p:cNvCxnSpPr>
          <p:nvPr/>
        </p:nvCxnSpPr>
        <p:spPr>
          <a:xfrm flipV="1">
            <a:off x="3677255" y="2953426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8" descr="A screen shot of a cellphone&#10;&#10;Description automatically generated">
            <a:extLst>
              <a:ext uri="{FF2B5EF4-FFF2-40B4-BE49-F238E27FC236}">
                <a16:creationId xmlns:a16="http://schemas.microsoft.com/office/drawing/2014/main" id="{8CEF4D8B-94CA-979E-206D-9F04D6FD9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9" y="2194919"/>
            <a:ext cx="1240949" cy="1059815"/>
          </a:xfr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CD4E76-DA84-1671-F057-FF8221CDB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33" y="2194919"/>
            <a:ext cx="769067" cy="105981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C7AE3B-F6B0-0326-36CA-7BE55409A2F8}"/>
              </a:ext>
            </a:extLst>
          </p:cNvPr>
          <p:cNvCxnSpPr>
            <a:cxnSpLocks/>
          </p:cNvCxnSpPr>
          <p:nvPr/>
        </p:nvCxnSpPr>
        <p:spPr>
          <a:xfrm flipV="1">
            <a:off x="6261211" y="2714823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FA4FA2-E01C-FB6E-A7D2-1EF46F850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86" y="2194920"/>
            <a:ext cx="769067" cy="10598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2B68BB-BEB1-6C4E-4989-838E202A451E}"/>
              </a:ext>
            </a:extLst>
          </p:cNvPr>
          <p:cNvCxnSpPr>
            <a:cxnSpLocks/>
          </p:cNvCxnSpPr>
          <p:nvPr/>
        </p:nvCxnSpPr>
        <p:spPr>
          <a:xfrm>
            <a:off x="2907696" y="3429000"/>
            <a:ext cx="0" cy="8585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white cell phone with a blue screen and green and red rectangles&#10;&#10;Description automatically generated">
            <a:extLst>
              <a:ext uri="{FF2B5EF4-FFF2-40B4-BE49-F238E27FC236}">
                <a16:creationId xmlns:a16="http://schemas.microsoft.com/office/drawing/2014/main" id="{29A1B56A-A2BF-210E-05C0-DD455E152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06" y="4525314"/>
            <a:ext cx="1240949" cy="1059816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83F5919-BF93-FF0C-7894-E5F71DDD4B0A}"/>
              </a:ext>
            </a:extLst>
          </p:cNvPr>
          <p:cNvCxnSpPr>
            <a:cxnSpLocks/>
          </p:cNvCxnSpPr>
          <p:nvPr/>
        </p:nvCxnSpPr>
        <p:spPr>
          <a:xfrm flipV="1">
            <a:off x="3538327" y="3254733"/>
            <a:ext cx="2034212" cy="180048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8CCBE4-FBB9-C95A-CF02-C3D3BBBC7DCF}"/>
              </a:ext>
            </a:extLst>
          </p:cNvPr>
          <p:cNvCxnSpPr>
            <a:cxnSpLocks/>
          </p:cNvCxnSpPr>
          <p:nvPr/>
        </p:nvCxnSpPr>
        <p:spPr>
          <a:xfrm flipH="1" flipV="1">
            <a:off x="3677255" y="2714824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80D15E-A3CE-7EB1-1F2C-BDD844EBD7D4}"/>
              </a:ext>
            </a:extLst>
          </p:cNvPr>
          <p:cNvCxnSpPr>
            <a:cxnSpLocks/>
          </p:cNvCxnSpPr>
          <p:nvPr/>
        </p:nvCxnSpPr>
        <p:spPr>
          <a:xfrm flipH="1" flipV="1">
            <a:off x="6261211" y="2953426"/>
            <a:ext cx="1484464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4C3CA2-7DE2-A82E-C81A-062814ACD757}"/>
              </a:ext>
            </a:extLst>
          </p:cNvPr>
          <p:cNvCxnSpPr>
            <a:cxnSpLocks/>
          </p:cNvCxnSpPr>
          <p:nvPr/>
        </p:nvCxnSpPr>
        <p:spPr>
          <a:xfrm flipV="1">
            <a:off x="3258879" y="3429000"/>
            <a:ext cx="0" cy="8585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09F2904-CBDC-8489-5D7B-4EBEB99DF80D}"/>
              </a:ext>
            </a:extLst>
          </p:cNvPr>
          <p:cNvCxnSpPr/>
          <p:nvPr/>
        </p:nvCxnSpPr>
        <p:spPr>
          <a:xfrm rot="10800000" flipV="1">
            <a:off x="3538328" y="3254733"/>
            <a:ext cx="2392463" cy="2088544"/>
          </a:xfrm>
          <a:prstGeom prst="bentConnector3">
            <a:avLst>
              <a:gd name="adj1" fmla="val 1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0A9FC-9E2F-A050-54B1-9864A7901D9E}"/>
              </a:ext>
            </a:extLst>
          </p:cNvPr>
          <p:cNvSpPr/>
          <p:nvPr/>
        </p:nvSpPr>
        <p:spPr>
          <a:xfrm>
            <a:off x="2325757" y="1739348"/>
            <a:ext cx="1549557" cy="4196994"/>
          </a:xfrm>
          <a:prstGeom prst="rect">
            <a:avLst/>
          </a:prstGeom>
          <a:noFill/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E02379-7DBF-E6D7-589D-70BF456E118E}"/>
              </a:ext>
            </a:extLst>
          </p:cNvPr>
          <p:cNvSpPr/>
          <p:nvPr/>
        </p:nvSpPr>
        <p:spPr>
          <a:xfrm>
            <a:off x="4876800" y="1739348"/>
            <a:ext cx="4027714" cy="1689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DFD68-72B2-0752-F0BE-90B33257CDE3}"/>
              </a:ext>
            </a:extLst>
          </p:cNvPr>
          <p:cNvSpPr txBox="1"/>
          <p:nvPr/>
        </p:nvSpPr>
        <p:spPr>
          <a:xfrm>
            <a:off x="2547257" y="1417189"/>
            <a:ext cx="105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EADE07-4812-3D0B-A76C-872112DA78C7}"/>
              </a:ext>
            </a:extLst>
          </p:cNvPr>
          <p:cNvSpPr txBox="1"/>
          <p:nvPr/>
        </p:nvSpPr>
        <p:spPr>
          <a:xfrm>
            <a:off x="6383509" y="1417189"/>
            <a:ext cx="101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2EB356-E2DA-1057-EB2A-4BDA948437A7}"/>
              </a:ext>
            </a:extLst>
          </p:cNvPr>
          <p:cNvSpPr txBox="1"/>
          <p:nvPr/>
        </p:nvSpPr>
        <p:spPr>
          <a:xfrm>
            <a:off x="2570763" y="1976981"/>
            <a:ext cx="1059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Authentication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EE1D8D-905E-51D3-990A-15E52039F76C}"/>
              </a:ext>
            </a:extLst>
          </p:cNvPr>
          <p:cNvSpPr txBox="1"/>
          <p:nvPr/>
        </p:nvSpPr>
        <p:spPr>
          <a:xfrm>
            <a:off x="5413070" y="2064113"/>
            <a:ext cx="574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4BA6E0-491C-7E98-BCED-C195706F026C}"/>
              </a:ext>
            </a:extLst>
          </p:cNvPr>
          <p:cNvSpPr txBox="1"/>
          <p:nvPr/>
        </p:nvSpPr>
        <p:spPr>
          <a:xfrm>
            <a:off x="7910885" y="1978030"/>
            <a:ext cx="769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394C8-A31E-A12D-0A2C-F70EDF856498}"/>
              </a:ext>
            </a:extLst>
          </p:cNvPr>
          <p:cNvSpPr txBox="1"/>
          <p:nvPr/>
        </p:nvSpPr>
        <p:spPr>
          <a:xfrm>
            <a:off x="2570763" y="5558100"/>
            <a:ext cx="1005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4168189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9448BD-D547-121F-B93D-8C22E8C3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Work Completed in Previous Week – Git Repository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EC53F7C5-B43F-C66B-127F-24E43E860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68" y="1627341"/>
            <a:ext cx="6570938" cy="4283265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157B8E-FE99-7922-4041-9AF5FCB674C2}"/>
              </a:ext>
            </a:extLst>
          </p:cNvPr>
          <p:cNvSpPr/>
          <p:nvPr/>
        </p:nvSpPr>
        <p:spPr>
          <a:xfrm>
            <a:off x="4908396" y="4244990"/>
            <a:ext cx="1416990" cy="421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53AF73-DA8D-561A-691B-DF39D01A95B9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H="1" flipV="1">
            <a:off x="3549712" y="4455628"/>
            <a:ext cx="13586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79023A-6C27-4986-6EFA-1A2ED2FA7CCD}"/>
              </a:ext>
            </a:extLst>
          </p:cNvPr>
          <p:cNvSpPr txBox="1"/>
          <p:nvPr/>
        </p:nvSpPr>
        <p:spPr>
          <a:xfrm flipH="1">
            <a:off x="838200" y="4224795"/>
            <a:ext cx="271151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Branch ‘main’ : Source code hosting.</a:t>
            </a:r>
          </a:p>
          <a:p>
            <a:r>
              <a:rPr lang="en-US" sz="1200" dirty="0"/>
              <a:t>Branch ‘dev’: Branch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7412517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E01E-6D9E-909A-B5ED-8A4FD84A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9" y="412259"/>
            <a:ext cx="11133841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Work Completed in Present Week – Android Project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2729-6AA6-F355-B045-AE03E692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of Android Studio and other relevant tools like GitBash, GitHub Desktop etc.</a:t>
            </a:r>
          </a:p>
          <a:p>
            <a:r>
              <a:rPr lang="en-US" dirty="0"/>
              <a:t>Created an Android Project Named – “</a:t>
            </a:r>
            <a:r>
              <a:rPr lang="en-US" dirty="0" err="1"/>
              <a:t>NWClassTrackr</a:t>
            </a:r>
            <a:r>
              <a:rPr lang="en-US" dirty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Minimum SDK: API 24 (“Nougat: Android 7.0)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Build configuration language: Kotlin DSL (</a:t>
            </a:r>
            <a:r>
              <a:rPr lang="en-US" dirty="0" err="1"/>
              <a:t>build.gradle.kts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7642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F33-294C-070D-7112-8350A0C5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Work Completed in Present Week – GitHub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94F1E-FB49-0A4A-CEF0-1B7ADDE0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136" y="2297180"/>
            <a:ext cx="7866490" cy="4351338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7972D-177A-1A84-5827-DC278858C2C7}"/>
              </a:ext>
            </a:extLst>
          </p:cNvPr>
          <p:cNvSpPr/>
          <p:nvPr/>
        </p:nvSpPr>
        <p:spPr>
          <a:xfrm>
            <a:off x="3930026" y="3636151"/>
            <a:ext cx="1395167" cy="433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F7E9B-68AF-7475-2F91-0A102F89F12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2819341" y="3841304"/>
            <a:ext cx="1110685" cy="116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529BD6-C518-682E-BBCE-97AA7DF070CB}"/>
              </a:ext>
            </a:extLst>
          </p:cNvPr>
          <p:cNvSpPr txBox="1"/>
          <p:nvPr/>
        </p:nvSpPr>
        <p:spPr>
          <a:xfrm>
            <a:off x="411061" y="3241139"/>
            <a:ext cx="240828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dev</a:t>
            </a:r>
            <a:r>
              <a:rPr lang="en-US" dirty="0"/>
              <a:t> and </a:t>
            </a:r>
            <a:r>
              <a:rPr lang="en-US" b="1" dirty="0"/>
              <a:t>main</a:t>
            </a:r>
            <a:r>
              <a:rPr lang="en-US" dirty="0"/>
              <a:t> in same state. Development work will be continued in </a:t>
            </a:r>
            <a:r>
              <a:rPr lang="en-US" b="1" dirty="0"/>
              <a:t>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C99F3-62A2-2858-50F7-F04763CA8E52}"/>
              </a:ext>
            </a:extLst>
          </p:cNvPr>
          <p:cNvSpPr txBox="1"/>
          <p:nvPr/>
        </p:nvSpPr>
        <p:spPr>
          <a:xfrm>
            <a:off x="755009" y="1761688"/>
            <a:ext cx="1095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 integrated into the GitHub repository set-up for application development </a:t>
            </a:r>
          </a:p>
        </p:txBody>
      </p:sp>
    </p:spTree>
    <p:extLst>
      <p:ext uri="{BB962C8B-B14F-4D97-AF65-F5344CB8AC3E}">
        <p14:creationId xmlns:p14="http://schemas.microsoft.com/office/powerpoint/2010/main" val="19043879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C1DA-35EF-F9F9-2ACB-8A352A49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 Completed in Present Week – Research into Development tool stack.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547CE-E05C-883C-90A6-290A3132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into capabilities of Firebase for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Realtime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6359585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7555F2-A698-4656-102C-C68E44D3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Contribution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C17A3BC-BD02-A6D8-1D1B-1E4FE111D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56324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65">
                  <a:extLst>
                    <a:ext uri="{9D8B030D-6E8A-4147-A177-3AD203B41FA5}">
                      <a16:colId xmlns:a16="http://schemas.microsoft.com/office/drawing/2014/main" val="3348276260"/>
                    </a:ext>
                  </a:extLst>
                </a:gridCol>
                <a:gridCol w="7755835">
                  <a:extLst>
                    <a:ext uri="{9D8B030D-6E8A-4147-A177-3AD203B41FA5}">
                      <a16:colId xmlns:a16="http://schemas.microsoft.com/office/drawing/2014/main" val="373136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Veldanda Sailaxmi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tools required for application development and integrated project with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Emani Aasrita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Installed tools required for application development and integrated project with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Maddela Tejaswi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tools required for application development and integrated project with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2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Dasari Vamshika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tools required for application development and integrated project with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Chepuri Tagore Charith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tools required for application development and integrated project with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96682"/>
                  </a:ext>
                </a:extLst>
              </a:tr>
              <a:tr h="278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Kopparthi Sai Dinesh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Installed tools required for application development and integrated project with GitHub. Research into Firebase for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7377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329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GDP-I Week-10 Progress</vt:lpstr>
      <vt:lpstr>Contents</vt:lpstr>
      <vt:lpstr>Work Completed in Previous Week</vt:lpstr>
      <vt:lpstr>Work Completed in Previous Week – System Architecture</vt:lpstr>
      <vt:lpstr>Work Completed in Previous Week – Git Repository</vt:lpstr>
      <vt:lpstr>Work Completed in Present Week – Android Project Creation</vt:lpstr>
      <vt:lpstr>Work Completed in Present Week – GitHub Integration</vt:lpstr>
      <vt:lpstr>Work Completed in Present Week – Research into Development tool stack. </vt:lpstr>
      <vt:lpstr>Contribution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GDP-I Week-10 Progress</dc:title>
  <dc:creator>Kopparthi,Sai Dinesh</dc:creator>
  <cp:lastModifiedBy>Kopparthi,Sai Dinesh</cp:lastModifiedBy>
  <cp:revision>2</cp:revision>
  <dcterms:created xsi:type="dcterms:W3CDTF">2023-10-26T03:17:37Z</dcterms:created>
  <dcterms:modified xsi:type="dcterms:W3CDTF">2023-10-27T02:32:27Z</dcterms:modified>
</cp:coreProperties>
</file>