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2BDD5-D6DE-4E42-A461-4D84B656E828}" v="5" dt="2022-08-07T15:34:11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E7F2BDD5-D6DE-4E42-A461-4D84B656E828}"/>
    <pc:docChg chg="custSel addSld modSld">
      <pc:chgData name="Kotteti,Chandra Mouli Madhav" userId="bd5ac854-ffbd-4482-a1d6-cf76f779d4d4" providerId="ADAL" clId="{E7F2BDD5-D6DE-4E42-A461-4D84B656E828}" dt="2022-08-07T15:39:36.861" v="33" actId="20577"/>
      <pc:docMkLst>
        <pc:docMk/>
      </pc:docMkLst>
      <pc:sldChg chg="modSp mod">
        <pc:chgData name="Kotteti,Chandra Mouli Madhav" userId="bd5ac854-ffbd-4482-a1d6-cf76f779d4d4" providerId="ADAL" clId="{E7F2BDD5-D6DE-4E42-A461-4D84B656E828}" dt="2022-08-07T15:30:05.075" v="3" actId="20577"/>
        <pc:sldMkLst>
          <pc:docMk/>
          <pc:sldMk cId="1749576351" sldId="256"/>
        </pc:sldMkLst>
        <pc:spChg chg="mod">
          <ac:chgData name="Kotteti,Chandra Mouli Madhav" userId="bd5ac854-ffbd-4482-a1d6-cf76f779d4d4" providerId="ADAL" clId="{E7F2BDD5-D6DE-4E42-A461-4D84B656E828}" dt="2022-08-07T15:30:05.075" v="3" actId="20577"/>
          <ac:spMkLst>
            <pc:docMk/>
            <pc:sldMk cId="1749576351" sldId="256"/>
            <ac:spMk id="3" creationId="{FA43B3C0-EEE0-412F-A0BE-324D678B72E9}"/>
          </ac:spMkLst>
        </pc:spChg>
      </pc:sldChg>
      <pc:sldChg chg="addSp delSp modSp mod setBg setClrOvrMap">
        <pc:chgData name="Kotteti,Chandra Mouli Madhav" userId="bd5ac854-ffbd-4482-a1d6-cf76f779d4d4" providerId="ADAL" clId="{E7F2BDD5-D6DE-4E42-A461-4D84B656E828}" dt="2022-08-07T15:38:10.608" v="13" actId="20577"/>
        <pc:sldMkLst>
          <pc:docMk/>
          <pc:sldMk cId="367654507" sldId="257"/>
        </pc:sldMkLst>
        <pc:spChg chg="mod">
          <ac:chgData name="Kotteti,Chandra Mouli Madhav" userId="bd5ac854-ffbd-4482-a1d6-cf76f779d4d4" providerId="ADAL" clId="{E7F2BDD5-D6DE-4E42-A461-4D84B656E828}" dt="2022-08-07T15:29:32.322" v="0" actId="26606"/>
          <ac:spMkLst>
            <pc:docMk/>
            <pc:sldMk cId="367654507" sldId="257"/>
            <ac:spMk id="2" creationId="{BB1CD8E1-9BEC-42C8-B55A-C39B351CF993}"/>
          </ac:spMkLst>
        </pc:spChg>
        <pc:spChg chg="mod">
          <ac:chgData name="Kotteti,Chandra Mouli Madhav" userId="bd5ac854-ffbd-4482-a1d6-cf76f779d4d4" providerId="ADAL" clId="{E7F2BDD5-D6DE-4E42-A461-4D84B656E828}" dt="2022-08-07T15:38:10.608" v="13" actId="20577"/>
          <ac:spMkLst>
            <pc:docMk/>
            <pc:sldMk cId="367654507" sldId="257"/>
            <ac:spMk id="3" creationId="{ED3AA559-9134-433A-8D6E-93FCE7DA0D47}"/>
          </ac:spMkLst>
        </pc:spChg>
        <pc:spChg chg="mod">
          <ac:chgData name="Kotteti,Chandra Mouli Madhav" userId="bd5ac854-ffbd-4482-a1d6-cf76f779d4d4" providerId="ADAL" clId="{E7F2BDD5-D6DE-4E42-A461-4D84B656E828}" dt="2022-08-07T15:35:16.673" v="9" actId="26606"/>
          <ac:spMkLst>
            <pc:docMk/>
            <pc:sldMk cId="367654507" sldId="257"/>
            <ac:spMk id="4" creationId="{343546E0-12B3-8448-A1D1-E19DB903C288}"/>
          </ac:spMkLst>
        </pc:spChg>
        <pc:spChg chg="mod">
          <ac:chgData name="Kotteti,Chandra Mouli Madhav" userId="bd5ac854-ffbd-4482-a1d6-cf76f779d4d4" providerId="ADAL" clId="{E7F2BDD5-D6DE-4E42-A461-4D84B656E828}" dt="2022-08-07T15:35:16.673" v="9" actId="26606"/>
          <ac:spMkLst>
            <pc:docMk/>
            <pc:sldMk cId="367654507" sldId="257"/>
            <ac:spMk id="5" creationId="{19272265-D635-61FB-5BFF-5770D4FD6461}"/>
          </ac:spMkLst>
        </pc:spChg>
        <pc:spChg chg="add del">
          <ac:chgData name="Kotteti,Chandra Mouli Madhav" userId="bd5ac854-ffbd-4482-a1d6-cf76f779d4d4" providerId="ADAL" clId="{E7F2BDD5-D6DE-4E42-A461-4D84B656E828}" dt="2022-08-07T15:35:16.673" v="9" actId="26606"/>
          <ac:spMkLst>
            <pc:docMk/>
            <pc:sldMk cId="367654507" sldId="257"/>
            <ac:spMk id="8" creationId="{8B996A54-0CDD-4A46-B3D2-02F43219A757}"/>
          </ac:spMkLst>
        </pc:spChg>
        <pc:spChg chg="add del">
          <ac:chgData name="Kotteti,Chandra Mouli Madhav" userId="bd5ac854-ffbd-4482-a1d6-cf76f779d4d4" providerId="ADAL" clId="{E7F2BDD5-D6DE-4E42-A461-4D84B656E828}" dt="2022-08-07T15:35:16.673" v="9" actId="26606"/>
          <ac:spMkLst>
            <pc:docMk/>
            <pc:sldMk cId="367654507" sldId="257"/>
            <ac:spMk id="10" creationId="{06F0BB8C-8C08-44AD-9EBB-B43BE66A5B36}"/>
          </ac:spMkLst>
        </pc:spChg>
        <pc:spChg chg="add">
          <ac:chgData name="Kotteti,Chandra Mouli Madhav" userId="bd5ac854-ffbd-4482-a1d6-cf76f779d4d4" providerId="ADAL" clId="{E7F2BDD5-D6DE-4E42-A461-4D84B656E828}" dt="2022-08-07T15:35:16.673" v="9" actId="26606"/>
          <ac:spMkLst>
            <pc:docMk/>
            <pc:sldMk cId="367654507" sldId="257"/>
            <ac:spMk id="15" creationId="{8B996A54-0CDD-4A46-B3D2-02F43219A757}"/>
          </ac:spMkLst>
        </pc:spChg>
        <pc:spChg chg="add">
          <ac:chgData name="Kotteti,Chandra Mouli Madhav" userId="bd5ac854-ffbd-4482-a1d6-cf76f779d4d4" providerId="ADAL" clId="{E7F2BDD5-D6DE-4E42-A461-4D84B656E828}" dt="2022-08-07T15:35:16.673" v="9" actId="26606"/>
          <ac:spMkLst>
            <pc:docMk/>
            <pc:sldMk cId="367654507" sldId="257"/>
            <ac:spMk id="17" creationId="{06F0BB8C-8C08-44AD-9EBB-B43BE66A5B36}"/>
          </ac:spMkLst>
        </pc:spChg>
      </pc:sldChg>
      <pc:sldChg chg="modSp mod">
        <pc:chgData name="Kotteti,Chandra Mouli Madhav" userId="bd5ac854-ffbd-4482-a1d6-cf76f779d4d4" providerId="ADAL" clId="{E7F2BDD5-D6DE-4E42-A461-4D84B656E828}" dt="2022-08-07T15:30:18.579" v="4" actId="20577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E7F2BDD5-D6DE-4E42-A461-4D84B656E828}" dt="2022-08-07T15:30:18.579" v="4" actId="20577"/>
          <ac:spMkLst>
            <pc:docMk/>
            <pc:sldMk cId="2521401867" sldId="259"/>
            <ac:spMk id="3" creationId="{1EE586F0-DE5B-4FBE-AADD-96612F901046}"/>
          </ac:spMkLst>
        </pc:spChg>
      </pc:sldChg>
      <pc:sldChg chg="modSp mod">
        <pc:chgData name="Kotteti,Chandra Mouli Madhav" userId="bd5ac854-ffbd-4482-a1d6-cf76f779d4d4" providerId="ADAL" clId="{E7F2BDD5-D6DE-4E42-A461-4D84B656E828}" dt="2022-08-07T15:39:36.861" v="33" actId="20577"/>
        <pc:sldMkLst>
          <pc:docMk/>
          <pc:sldMk cId="704143366" sldId="260"/>
        </pc:sldMkLst>
        <pc:spChg chg="mod">
          <ac:chgData name="Kotteti,Chandra Mouli Madhav" userId="bd5ac854-ffbd-4482-a1d6-cf76f779d4d4" providerId="ADAL" clId="{E7F2BDD5-D6DE-4E42-A461-4D84B656E828}" dt="2022-08-07T15:39:36.861" v="33" actId="20577"/>
          <ac:spMkLst>
            <pc:docMk/>
            <pc:sldMk cId="704143366" sldId="260"/>
            <ac:spMk id="2" creationId="{B9823391-3D91-42D3-9433-E74E1F65325A}"/>
          </ac:spMkLst>
        </pc:spChg>
        <pc:spChg chg="mod">
          <ac:chgData name="Kotteti,Chandra Mouli Madhav" userId="bd5ac854-ffbd-4482-a1d6-cf76f779d4d4" providerId="ADAL" clId="{E7F2BDD5-D6DE-4E42-A461-4D84B656E828}" dt="2022-08-07T15:38:48.230" v="15" actId="20577"/>
          <ac:spMkLst>
            <pc:docMk/>
            <pc:sldMk cId="704143366" sldId="260"/>
            <ac:spMk id="3" creationId="{3EB1D1AB-7DB9-4304-A2B4-80F29437702E}"/>
          </ac:spMkLst>
        </pc:spChg>
      </pc:sldChg>
      <pc:sldChg chg="addSp modSp mod setBg setClrOvrMap">
        <pc:chgData name="Kotteti,Chandra Mouli Madhav" userId="bd5ac854-ffbd-4482-a1d6-cf76f779d4d4" providerId="ADAL" clId="{E7F2BDD5-D6DE-4E42-A461-4D84B656E828}" dt="2022-08-07T15:35:05.635" v="8" actId="26606"/>
        <pc:sldMkLst>
          <pc:docMk/>
          <pc:sldMk cId="814793032" sldId="261"/>
        </pc:sldMkLst>
        <pc:spChg chg="mod">
          <ac:chgData name="Kotteti,Chandra Mouli Madhav" userId="bd5ac854-ffbd-4482-a1d6-cf76f779d4d4" providerId="ADAL" clId="{E7F2BDD5-D6DE-4E42-A461-4D84B656E828}" dt="2022-08-07T15:35:05.635" v="8" actId="26606"/>
          <ac:spMkLst>
            <pc:docMk/>
            <pc:sldMk cId="814793032" sldId="261"/>
            <ac:spMk id="2" creationId="{D52F5FE5-D1F9-4F12-9DE0-C26907E45341}"/>
          </ac:spMkLst>
        </pc:spChg>
        <pc:spChg chg="mod">
          <ac:chgData name="Kotteti,Chandra Mouli Madhav" userId="bd5ac854-ffbd-4482-a1d6-cf76f779d4d4" providerId="ADAL" clId="{E7F2BDD5-D6DE-4E42-A461-4D84B656E828}" dt="2022-08-07T15:35:05.635" v="8" actId="26606"/>
          <ac:spMkLst>
            <pc:docMk/>
            <pc:sldMk cId="814793032" sldId="261"/>
            <ac:spMk id="3" creationId="{8B888B21-5C31-49D7-8F3E-4DAF6EAEEA6E}"/>
          </ac:spMkLst>
        </pc:spChg>
        <pc:spChg chg="mod">
          <ac:chgData name="Kotteti,Chandra Mouli Madhav" userId="bd5ac854-ffbd-4482-a1d6-cf76f779d4d4" providerId="ADAL" clId="{E7F2BDD5-D6DE-4E42-A461-4D84B656E828}" dt="2022-08-07T15:35:05.635" v="8" actId="26606"/>
          <ac:spMkLst>
            <pc:docMk/>
            <pc:sldMk cId="814793032" sldId="261"/>
            <ac:spMk id="4" creationId="{F9D3049B-34A5-E706-4CA4-1E27FA096F14}"/>
          </ac:spMkLst>
        </pc:spChg>
        <pc:spChg chg="mod">
          <ac:chgData name="Kotteti,Chandra Mouli Madhav" userId="bd5ac854-ffbd-4482-a1d6-cf76f779d4d4" providerId="ADAL" clId="{E7F2BDD5-D6DE-4E42-A461-4D84B656E828}" dt="2022-08-07T15:35:05.635" v="8" actId="26606"/>
          <ac:spMkLst>
            <pc:docMk/>
            <pc:sldMk cId="814793032" sldId="261"/>
            <ac:spMk id="5" creationId="{C154EB3C-C14A-1B6B-B4C4-9BB5BDAA8AA0}"/>
          </ac:spMkLst>
        </pc:spChg>
        <pc:spChg chg="add">
          <ac:chgData name="Kotteti,Chandra Mouli Madhav" userId="bd5ac854-ffbd-4482-a1d6-cf76f779d4d4" providerId="ADAL" clId="{E7F2BDD5-D6DE-4E42-A461-4D84B656E828}" dt="2022-08-07T15:35:05.635" v="8" actId="26606"/>
          <ac:spMkLst>
            <pc:docMk/>
            <pc:sldMk cId="814793032" sldId="261"/>
            <ac:spMk id="10" creationId="{8B996A54-0CDD-4A46-B3D2-02F43219A757}"/>
          </ac:spMkLst>
        </pc:spChg>
        <pc:spChg chg="add">
          <ac:chgData name="Kotteti,Chandra Mouli Madhav" userId="bd5ac854-ffbd-4482-a1d6-cf76f779d4d4" providerId="ADAL" clId="{E7F2BDD5-D6DE-4E42-A461-4D84B656E828}" dt="2022-08-07T15:35:05.635" v="8" actId="26606"/>
          <ac:spMkLst>
            <pc:docMk/>
            <pc:sldMk cId="814793032" sldId="261"/>
            <ac:spMk id="12" creationId="{06F0BB8C-8C08-44AD-9EBB-B43BE66A5B36}"/>
          </ac:spMkLst>
        </pc:spChg>
      </pc:sldChg>
      <pc:sldChg chg="add">
        <pc:chgData name="Kotteti,Chandra Mouli Madhav" userId="bd5ac854-ffbd-4482-a1d6-cf76f779d4d4" providerId="ADAL" clId="{E7F2BDD5-D6DE-4E42-A461-4D84B656E828}" dt="2022-08-07T15:31:04.570" v="7"/>
        <pc:sldMkLst>
          <pc:docMk/>
          <pc:sldMk cId="3159990015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107A-9234-4DB0-BDFE-D6A5A14C99A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0043-6EA3-47B8-BB55-92F5D516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AC8-412F-0346-9442-0D60D6B72587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87A-EEB4-6945-9D69-BA44AA39D9D5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7A5E-C38A-8949-BB5C-84AA63C66515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B2CF-6998-F14D-9E3C-E9D74AC7E746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0C22-A3AE-F748-8FF8-B5FF9D408951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EFC6-EE0C-7A48-9169-0DE71E6D47F6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9E6C-2962-8644-8CDE-DC9C91931E21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8BB5-53DF-0B4D-B37B-593B55F35CB9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218F-0D12-F24E-B183-D26FEE78593C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27B-E680-D84A-9BB7-C223A370F58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975C-72F4-5447-93EE-C2CEB282E85F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8F3A-1901-6B4E-A5D9-8D767B7285F6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3D5-ACF4-0C42-B08F-CD056FA82F5F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F517-A6FA-BB4A-947D-1FCCE58B16BE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2251-8DB3-224D-9314-E56267F747D3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0CDB-6128-8F47-9E2F-4F58E5FEC812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8AA1-D1BE-354D-888F-5D68F115530B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DE7B-2489-6C48-A226-5C996A772DF7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Computing - 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495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Course logistics.</a:t>
            </a:r>
          </a:p>
          <a:p>
            <a:r>
              <a:rPr lang="en-US" sz="1600" dirty="0"/>
              <a:t>Introduction to iOS App Development.</a:t>
            </a:r>
          </a:p>
          <a:p>
            <a:r>
              <a:rPr lang="en-US" sz="1600" dirty="0"/>
              <a:t>Installation of </a:t>
            </a:r>
            <a:r>
              <a:rPr lang="en-US" sz="1600" dirty="0" err="1"/>
              <a:t>Xcode</a:t>
            </a:r>
            <a:r>
              <a:rPr lang="en-US" sz="1600" dirty="0"/>
              <a:t> and other required tools.</a:t>
            </a:r>
          </a:p>
          <a:p>
            <a:r>
              <a:rPr lang="en-US" sz="1600" dirty="0"/>
              <a:t>Conclusion.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2265-D635-61FB-5BFF-5770D4F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course syllabus document that is available on Canvas.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5D890-1E63-B435-D147-DCD728E9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iOS App Development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17B7CB-7280-4C9E-9212-D64321714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90" y="2095500"/>
            <a:ext cx="9278295" cy="3695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4C21A-0151-AC17-B54A-C8B8B844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 </a:t>
            </a:r>
            <a:r>
              <a:rPr lang="en-US"/>
              <a:t>of Xcode </a:t>
            </a:r>
            <a:r>
              <a:rPr lang="en-US" dirty="0"/>
              <a:t>and other required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D1AB-7DB9-4304-A2B4-80F29437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Xcode</a:t>
            </a:r>
            <a:r>
              <a:rPr lang="en-US" dirty="0"/>
              <a:t> – latest version.</a:t>
            </a:r>
          </a:p>
          <a:p>
            <a:r>
              <a:rPr lang="en-US" dirty="0"/>
              <a:t>GitHub integration.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1AD3C-3652-6318-6B17-6066CEF6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F5FE5-D1F9-4F12-9DE0-C26907E4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8B21-5C31-49D7-8F3E-4DAF6EAE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We discussed the course logistics, and iOS App Development.</a:t>
            </a:r>
          </a:p>
          <a:p>
            <a:r>
              <a:rPr lang="en-US" sz="1600"/>
              <a:t>Acquired required software/tools.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4EB3C-C14A-1B6B-B4C4-9BB5BDAA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9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Computing - 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159990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112</TotalTime>
  <Words>106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Mobile Computing - iOS</vt:lpstr>
      <vt:lpstr>Table of contents</vt:lpstr>
      <vt:lpstr>Course logistics</vt:lpstr>
      <vt:lpstr>Introduction to iOS App Development</vt:lpstr>
      <vt:lpstr>Installation of Xcode and other required tools </vt:lpstr>
      <vt:lpstr>Conclusion</vt:lpstr>
      <vt:lpstr>Mobile Computing -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8</cp:revision>
  <dcterms:created xsi:type="dcterms:W3CDTF">2022-01-12T15:17:10Z</dcterms:created>
  <dcterms:modified xsi:type="dcterms:W3CDTF">2022-08-23T12:44:47Z</dcterms:modified>
</cp:coreProperties>
</file>