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89" r:id="rId7"/>
    <p:sldId id="290" r:id="rId8"/>
    <p:sldId id="291" r:id="rId9"/>
    <p:sldId id="292" r:id="rId10"/>
    <p:sldId id="293" r:id="rId11"/>
    <p:sldId id="294" r:id="rId12"/>
    <p:sldId id="272" r:id="rId13"/>
    <p:sldId id="28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AF438-3810-4343-AC59-6761A4E3577A}" v="281" dt="2022-06-17T14:43:38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4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576AF438-3810-4343-AC59-6761A4E3577A}"/>
    <pc:docChg chg="undo custSel addSld delSld modSld">
      <pc:chgData name="Kotteti,Chandra Mouli Madhav" userId="bd5ac854-ffbd-4482-a1d6-cf76f779d4d4" providerId="ADAL" clId="{576AF438-3810-4343-AC59-6761A4E3577A}" dt="2022-06-17T14:45:43.916" v="1131" actId="20577"/>
      <pc:docMkLst>
        <pc:docMk/>
      </pc:docMkLst>
      <pc:sldChg chg="modSp mod">
        <pc:chgData name="Kotteti,Chandra Mouli Madhav" userId="bd5ac854-ffbd-4482-a1d6-cf76f779d4d4" providerId="ADAL" clId="{576AF438-3810-4343-AC59-6761A4E3577A}" dt="2022-06-17T14:41:31.135" v="1119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576AF438-3810-4343-AC59-6761A4E3577A}" dt="2022-06-17T14:41:31.135" v="1119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576AF438-3810-4343-AC59-6761A4E3577A}" dt="2022-06-17T14:45:43.916" v="1131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576AF438-3810-4343-AC59-6761A4E3577A}" dt="2022-06-17T14:45:43.916" v="1131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14793032" sldId="26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4607293" sldId="26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547761375" sldId="26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82669972" sldId="26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1641554" sldId="26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024782789" sldId="26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03592210" sldId="26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200279456" sldId="269"/>
        </pc:sldMkLst>
      </pc:sldChg>
      <pc:sldChg chg="modSp mod">
        <pc:chgData name="Kotteti,Chandra Mouli Madhav" userId="bd5ac854-ffbd-4482-a1d6-cf76f779d4d4" providerId="ADAL" clId="{576AF438-3810-4343-AC59-6761A4E3577A}" dt="2022-06-17T14:43:23.080" v="1126" actId="33524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576AF438-3810-4343-AC59-6761A4E3577A}" dt="2022-06-17T14:43:23.080" v="1126" actId="33524"/>
          <ac:spMkLst>
            <pc:docMk/>
            <pc:sldMk cId="3535391509" sldId="272"/>
            <ac:spMk id="3" creationId="{E30E67D8-EEDD-D441-AAE2-0AA522846CC8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791112448" sldId="27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73683968" sldId="27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73013170" sldId="27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46576986" sldId="27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748081989" sldId="27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845057697" sldId="279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05048184" sldId="280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653559128" sldId="28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211278759" sldId="282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155124543" sldId="28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077842519" sldId="28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163453549" sldId="28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728757615" sldId="286"/>
        </pc:sldMkLst>
      </pc:sldChg>
      <pc:sldChg chg="del">
        <pc:chgData name="Kotteti,Chandra Mouli Madhav" userId="bd5ac854-ffbd-4482-a1d6-cf76f779d4d4" providerId="ADAL" clId="{576AF438-3810-4343-AC59-6761A4E3577A}" dt="2022-06-17T14:43:31.221" v="1127" actId="47"/>
        <pc:sldMkLst>
          <pc:docMk/>
          <pc:sldMk cId="894001112" sldId="287"/>
        </pc:sldMkLst>
      </pc:sldChg>
      <pc:sldChg chg="addSp modSp new mod">
        <pc:chgData name="Kotteti,Chandra Mouli Madhav" userId="bd5ac854-ffbd-4482-a1d6-cf76f779d4d4" providerId="ADAL" clId="{576AF438-3810-4343-AC59-6761A4E3577A}" dt="2022-06-17T14:01:05.759" v="346" actId="1076"/>
        <pc:sldMkLst>
          <pc:docMk/>
          <pc:sldMk cId="2060757500" sldId="289"/>
        </pc:sldMkLst>
        <pc:spChg chg="mod">
          <ac:chgData name="Kotteti,Chandra Mouli Madhav" userId="bd5ac854-ffbd-4482-a1d6-cf76f779d4d4" providerId="ADAL" clId="{576AF438-3810-4343-AC59-6761A4E3577A}" dt="2022-06-17T13:50:36.639" v="35" actId="20577"/>
          <ac:spMkLst>
            <pc:docMk/>
            <pc:sldMk cId="2060757500" sldId="289"/>
            <ac:spMk id="2" creationId="{CD624CDB-DC86-C141-6518-7DCAA842C55D}"/>
          </ac:spMkLst>
        </pc:spChg>
        <pc:spChg chg="mod">
          <ac:chgData name="Kotteti,Chandra Mouli Madhav" userId="bd5ac854-ffbd-4482-a1d6-cf76f779d4d4" providerId="ADAL" clId="{576AF438-3810-4343-AC59-6761A4E3577A}" dt="2022-06-17T14:00:51.881" v="344" actId="20577"/>
          <ac:spMkLst>
            <pc:docMk/>
            <pc:sldMk cId="2060757500" sldId="289"/>
            <ac:spMk id="3" creationId="{29B0A91A-459A-CA10-EFF9-A082CFD32EA4}"/>
          </ac:spMkLst>
        </pc:spChg>
        <pc:picChg chg="add mod">
          <ac:chgData name="Kotteti,Chandra Mouli Madhav" userId="bd5ac854-ffbd-4482-a1d6-cf76f779d4d4" providerId="ADAL" clId="{576AF438-3810-4343-AC59-6761A4E3577A}" dt="2022-06-17T14:01:00.202" v="345" actId="1076"/>
          <ac:picMkLst>
            <pc:docMk/>
            <pc:sldMk cId="2060757500" sldId="289"/>
            <ac:picMk id="5" creationId="{E5E0FA31-52D3-F488-B6EC-D039182EC33B}"/>
          </ac:picMkLst>
        </pc:picChg>
        <pc:picChg chg="add mod">
          <ac:chgData name="Kotteti,Chandra Mouli Madhav" userId="bd5ac854-ffbd-4482-a1d6-cf76f779d4d4" providerId="ADAL" clId="{576AF438-3810-4343-AC59-6761A4E3577A}" dt="2022-06-17T14:01:05.759" v="346" actId="1076"/>
          <ac:picMkLst>
            <pc:docMk/>
            <pc:sldMk cId="2060757500" sldId="289"/>
            <ac:picMk id="7" creationId="{CADAF639-3293-1FF7-31EE-16A0AA09759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3:31.860" v="393" actId="1076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576AF438-3810-4343-AC59-6761A4E3577A}" dt="2022-06-17T14:02:02.183" v="379" actId="20577"/>
          <ac:spMkLst>
            <pc:docMk/>
            <pc:sldMk cId="3811798128" sldId="290"/>
            <ac:spMk id="2" creationId="{2BAA90C2-DFBA-DD5E-0FCE-826D06FD107A}"/>
          </ac:spMkLst>
        </pc:spChg>
        <pc:spChg chg="mod">
          <ac:chgData name="Kotteti,Chandra Mouli Madhav" userId="bd5ac854-ffbd-4482-a1d6-cf76f779d4d4" providerId="ADAL" clId="{576AF438-3810-4343-AC59-6761A4E3577A}" dt="2022-06-17T14:03:11.732" v="391" actId="2711"/>
          <ac:spMkLst>
            <pc:docMk/>
            <pc:sldMk cId="3811798128" sldId="290"/>
            <ac:spMk id="3" creationId="{D6A5D456-59E4-68FA-9629-51758883D253}"/>
          </ac:spMkLst>
        </pc:spChg>
        <pc:picChg chg="add mod">
          <ac:chgData name="Kotteti,Chandra Mouli Madhav" userId="bd5ac854-ffbd-4482-a1d6-cf76f779d4d4" providerId="ADAL" clId="{576AF438-3810-4343-AC59-6761A4E3577A}" dt="2022-06-17T14:03:31.860" v="393" actId="1076"/>
          <ac:picMkLst>
            <pc:docMk/>
            <pc:sldMk cId="3811798128" sldId="290"/>
            <ac:picMk id="5" creationId="{06AA9FE7-7077-28B8-7169-643A3DFCD0E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8:23.647" v="463" actId="1076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576AF438-3810-4343-AC59-6761A4E3577A}" dt="2022-06-17T14:04:07.408" v="415" actId="20577"/>
          <ac:spMkLst>
            <pc:docMk/>
            <pc:sldMk cId="3972544462" sldId="291"/>
            <ac:spMk id="2" creationId="{9577C658-4113-D4B6-8722-73651CA182EF}"/>
          </ac:spMkLst>
        </pc:spChg>
        <pc:spChg chg="mod">
          <ac:chgData name="Kotteti,Chandra Mouli Madhav" userId="bd5ac854-ffbd-4482-a1d6-cf76f779d4d4" providerId="ADAL" clId="{576AF438-3810-4343-AC59-6761A4E3577A}" dt="2022-06-17T14:06:01.247" v="448" actId="20577"/>
          <ac:spMkLst>
            <pc:docMk/>
            <pc:sldMk cId="3972544462" sldId="291"/>
            <ac:spMk id="3" creationId="{8630C347-6D38-ED53-1067-672DAC3E5EBF}"/>
          </ac:spMkLst>
        </pc:spChg>
        <pc:picChg chg="add mod">
          <ac:chgData name="Kotteti,Chandra Mouli Madhav" userId="bd5ac854-ffbd-4482-a1d6-cf76f779d4d4" providerId="ADAL" clId="{576AF438-3810-4343-AC59-6761A4E3577A}" dt="2022-06-17T14:08:23.647" v="463" actId="1076"/>
          <ac:picMkLst>
            <pc:docMk/>
            <pc:sldMk cId="3972544462" sldId="291"/>
            <ac:picMk id="5" creationId="{2723B20E-05FD-4A02-BDCC-52AB6C7B9005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10:56.057" v="476" actId="107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576AF438-3810-4343-AC59-6761A4E3577A}" dt="2022-06-17T14:08:39.113" v="465"/>
          <ac:spMkLst>
            <pc:docMk/>
            <pc:sldMk cId="1228637203" sldId="292"/>
            <ac:spMk id="2" creationId="{FC9DB0B9-FB15-9C39-54FA-3AE5ECA1E6D9}"/>
          </ac:spMkLst>
        </pc:spChg>
        <pc:spChg chg="mod">
          <ac:chgData name="Kotteti,Chandra Mouli Madhav" userId="bd5ac854-ffbd-4482-a1d6-cf76f779d4d4" providerId="ADAL" clId="{576AF438-3810-4343-AC59-6761A4E3577A}" dt="2022-06-17T14:10:10.029" v="474" actId="20577"/>
          <ac:spMkLst>
            <pc:docMk/>
            <pc:sldMk cId="1228637203" sldId="292"/>
            <ac:spMk id="3" creationId="{1834C37C-4E47-4BF4-25A4-B075C7B05453}"/>
          </ac:spMkLst>
        </pc:spChg>
        <pc:picChg chg="add mod">
          <ac:chgData name="Kotteti,Chandra Mouli Madhav" userId="bd5ac854-ffbd-4482-a1d6-cf76f779d4d4" providerId="ADAL" clId="{576AF438-3810-4343-AC59-6761A4E3577A}" dt="2022-06-17T14:10:56.057" v="476" actId="1076"/>
          <ac:picMkLst>
            <pc:docMk/>
            <pc:sldMk cId="1228637203" sldId="292"/>
            <ac:picMk id="5" creationId="{8A773C01-E6A7-3E28-44A9-B7A126B85CC2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24:36.481" v="793" actId="1038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576AF438-3810-4343-AC59-6761A4E3577A}" dt="2022-06-17T14:11:30.911" v="497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576AF438-3810-4343-AC59-6761A4E3577A}" dt="2022-06-17T14:24:23.316" v="778" actId="20577"/>
          <ac:spMkLst>
            <pc:docMk/>
            <pc:sldMk cId="1043015468" sldId="293"/>
            <ac:spMk id="3" creationId="{7FB2F855-EF96-FC8A-5908-EB038A735681}"/>
          </ac:spMkLst>
        </pc:sp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5" creationId="{02841E05-DD8D-71F8-D036-42AD019E333F}"/>
          </ac:picMkLst>
        </pc:pic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7" creationId="{B6D59A1B-E269-3C63-9533-FEFDBEBEFFA2}"/>
          </ac:picMkLst>
        </pc:picChg>
        <pc:picChg chg="add mod">
          <ac:chgData name="Kotteti,Chandra Mouli Madhav" userId="bd5ac854-ffbd-4482-a1d6-cf76f779d4d4" providerId="ADAL" clId="{576AF438-3810-4343-AC59-6761A4E3577A}" dt="2022-06-17T14:24:11.133" v="776" actId="1076"/>
          <ac:picMkLst>
            <pc:docMk/>
            <pc:sldMk cId="1043015468" sldId="293"/>
            <ac:picMk id="9" creationId="{01782449-0F6B-0D75-B2A1-9379459549A2}"/>
          </ac:picMkLst>
        </pc:picChg>
      </pc:sldChg>
      <pc:sldChg chg="modSp new mod">
        <pc:chgData name="Kotteti,Chandra Mouli Madhav" userId="bd5ac854-ffbd-4482-a1d6-cf76f779d4d4" providerId="ADAL" clId="{576AF438-3810-4343-AC59-6761A4E3577A}" dt="2022-06-17T14:31:17.010" v="859" actId="5793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576AF438-3810-4343-AC59-6761A4E3577A}" dt="2022-06-17T14:25:41.301" v="812" actId="20577"/>
          <ac:spMkLst>
            <pc:docMk/>
            <pc:sldMk cId="3894845961" sldId="294"/>
            <ac:spMk id="2" creationId="{D6D72A32-629D-F963-15A2-B2FC90B0ED1C}"/>
          </ac:spMkLst>
        </pc:spChg>
        <pc:spChg chg="mod">
          <ac:chgData name="Kotteti,Chandra Mouli Madhav" userId="bd5ac854-ffbd-4482-a1d6-cf76f779d4d4" providerId="ADAL" clId="{576AF438-3810-4343-AC59-6761A4E3577A}" dt="2022-06-17T14:31:17.010" v="859" actId="5793"/>
          <ac:spMkLst>
            <pc:docMk/>
            <pc:sldMk cId="3894845961" sldId="294"/>
            <ac:spMk id="3" creationId="{822D3347-F6F2-F8C7-F7BC-452333C7EBFE}"/>
          </ac:spMkLst>
        </pc:spChg>
      </pc:sldChg>
      <pc:sldChg chg="add">
        <pc:chgData name="Kotteti,Chandra Mouli Madhav" userId="bd5ac854-ffbd-4482-a1d6-cf76f779d4d4" providerId="ADAL" clId="{576AF438-3810-4343-AC59-6761A4E3577A}" dt="2022-06-17T14:43:38.393" v="1128"/>
        <pc:sldMkLst>
          <pc:docMk/>
          <pc:sldMk cId="400872101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99602-B70C-9D44-AC28-6D0461D2E13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6AA2-C60E-9342-B94A-2B4DF499B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344B-EFC1-6C44-82EA-707EB70CE493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72A3-40AA-D542-9F0C-F1168B690BE0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3606-A50F-2740-AEF1-A3B5EFDA85BD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306-D44F-A542-9A2E-20D995B3DCBD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86B8-B515-F347-9B2D-58B266641DC6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1DC-32B6-B148-AC5A-135787C01B31}" type="datetime1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EAC1-E77A-5648-AE67-B844BD2A618E}" type="datetime1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26A4-4839-7D44-87E0-487211658A8F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6925-612A-B349-95BF-F2CD1F5AD6BF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BBC-28E4-3B4A-AC25-ED5BF610B085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70B9-E3AA-B341-B915-A2BA71E6383F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2C6-DB54-9C41-B9A1-8F7335D3EC1F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368F-B0A7-D744-94F0-545724B1F226}" type="datetime1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E20-C97A-0C4A-8CED-2D0A6DDCA22F}" type="datetime1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78D-9D08-9B44-B974-6036DDC4BC89}" type="datetime1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07-7279-CE48-BB76-5E9D9D36DB0D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931F-6F4A-254D-B75B-0B0C00A2F806}" type="datetime1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0663-676F-8F4D-8CB1-87E3C39EC9AC}" type="datetime1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LanguageGuide/AdvancedOperato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ft.org/documentation/#swift-langu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4957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76B4-C8F7-2193-1720-0C7BE5EA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F855-EF96-FC8A-5908-EB038A73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The closed range operator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a...b</a:t>
            </a:r>
            <a:r>
              <a:rPr lang="en-US" sz="1400" dirty="0"/>
              <a:t>) defines a range that runs from a to b, and includes the values a and b. The value of a must not be greater than b.</a:t>
            </a:r>
          </a:p>
          <a:p>
            <a:pPr lvl="1"/>
            <a:r>
              <a:rPr lang="en-US" sz="1200" dirty="0"/>
              <a:t>Range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1…5</a:t>
            </a:r>
            <a:r>
              <a:rPr lang="en-US" sz="1200" dirty="0"/>
              <a:t> has values 1, 2, 3, 4, 5.</a:t>
            </a:r>
          </a:p>
          <a:p>
            <a:r>
              <a:rPr lang="en-US" sz="1400" dirty="0"/>
              <a:t>The half-open range operator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a..&lt;b</a:t>
            </a:r>
            <a:r>
              <a:rPr lang="en-US" sz="1400" dirty="0"/>
              <a:t>) defines a range that runs from a to b, but doesn’t include b. The value of a must not be greater than b.</a:t>
            </a:r>
          </a:p>
          <a:p>
            <a:pPr lvl="1"/>
            <a:r>
              <a:rPr lang="en-US" sz="1200" dirty="0"/>
              <a:t>Range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1..&lt;5 </a:t>
            </a:r>
            <a:r>
              <a:rPr lang="en-US" sz="1200" dirty="0"/>
              <a:t>has values 1, 2, 3, 4.</a:t>
            </a:r>
          </a:p>
          <a:p>
            <a:r>
              <a:rPr lang="en-US" sz="1400" dirty="0"/>
              <a:t>Examples of one-sided ranges: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41E05-DD8D-71F8-D036-42AD019E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76" y="4017915"/>
            <a:ext cx="2524477" cy="20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59A1B-E269-3C63-9533-FEFDBEBE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76" y="4278085"/>
            <a:ext cx="2524477" cy="219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82449-0F6B-0D75-B2A1-937945954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265" y="4771883"/>
            <a:ext cx="2610214" cy="10193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D9D4D-4D52-BBB7-F332-EA312BF2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2A32-629D-F963-15A2-B2FC90B0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3347-F6F2-F8C7-F7BC-452333C7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modify or combine the Boolean logic values true and false. Swift supports the three standard logical operators found in C-based languages:</a:t>
            </a:r>
          </a:p>
          <a:p>
            <a:pPr lvl="1"/>
            <a:r>
              <a:rPr lang="en-US" dirty="0"/>
              <a:t>Logical NOT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!a</a:t>
            </a:r>
            <a:r>
              <a:rPr lang="en-US" dirty="0"/>
              <a:t>) – It inverts a Boolean value so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becomes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becomes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Logical AND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&amp;&amp; b</a:t>
            </a:r>
            <a:r>
              <a:rPr lang="en-US" dirty="0"/>
              <a:t>) – It creates logical expressions where both values must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for the overall expression to also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Logical 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|| b</a:t>
            </a:r>
            <a:r>
              <a:rPr lang="en-US" dirty="0"/>
              <a:t>) – It creates logical expressions in which only one of the two values must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for the overall expression to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E1CE1-D0A5-34FC-9267-9B491207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An operator is a special symbol or phrase that you use to check, change, or combine values.</a:t>
            </a:r>
          </a:p>
          <a:p>
            <a:r>
              <a:rPr lang="en-US" sz="1600" dirty="0"/>
              <a:t>Swift supports the operators you may already know from languages like C and improves several capabilities to eliminate common coding errors.</a:t>
            </a:r>
          </a:p>
          <a:p>
            <a:r>
              <a:rPr lang="en-US" sz="1600" dirty="0">
                <a:hlinkClick r:id="rId2"/>
              </a:rPr>
              <a:t>https://docs.swift.org/swift-book/LanguageGuide/AdvancedOperators.html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C7B39-A31D-62D4-A1A6-81503816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https://www.swift.org/documentation/#swift-language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BC6B-CCED-1EDE-ED0C-F9D0914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8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Assignment operator</a:t>
            </a:r>
          </a:p>
          <a:p>
            <a:r>
              <a:rPr lang="en-US" sz="1600" dirty="0"/>
              <a:t>Arithmetic operators</a:t>
            </a:r>
          </a:p>
          <a:p>
            <a:r>
              <a:rPr lang="en-US" sz="1600" dirty="0"/>
              <a:t>Remainder, unary minus, unary plus</a:t>
            </a:r>
          </a:p>
          <a:p>
            <a:r>
              <a:rPr lang="en-US" sz="1600" dirty="0"/>
              <a:t>Compound assignment operators</a:t>
            </a:r>
          </a:p>
          <a:p>
            <a:r>
              <a:rPr lang="en-US" sz="1600" dirty="0"/>
              <a:t>Comparison operators</a:t>
            </a:r>
          </a:p>
          <a:p>
            <a:r>
              <a:rPr lang="en-US" sz="1600" dirty="0"/>
              <a:t>Ternary conditional operator</a:t>
            </a:r>
          </a:p>
          <a:p>
            <a:r>
              <a:rPr lang="en-US" sz="1600" dirty="0"/>
              <a:t>Range operators</a:t>
            </a:r>
          </a:p>
          <a:p>
            <a:r>
              <a:rPr lang="en-US" sz="1600" dirty="0"/>
              <a:t>Logical operators</a:t>
            </a:r>
          </a:p>
          <a:p>
            <a:r>
              <a:rPr lang="en-US" sz="1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CB53-1A2B-3601-B23A-7D8596F2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Swift supports the operators you may already know from languages like C, Java, and improves several capabilities to eliminate common coding errors.</a:t>
            </a:r>
          </a:p>
          <a:p>
            <a:pPr lvl="1"/>
            <a:r>
              <a:rPr lang="en-US" dirty="0"/>
              <a:t>The assignment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(=)</a:t>
            </a:r>
            <a:r>
              <a:rPr lang="en-US" dirty="0"/>
              <a:t> doesn’t return a value, to prevent it from being mistakenly used when the equal to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(==)</a:t>
            </a:r>
            <a:r>
              <a:rPr lang="en-US" dirty="0"/>
              <a:t> is intended.</a:t>
            </a:r>
          </a:p>
          <a:p>
            <a:r>
              <a:rPr lang="en-US" dirty="0"/>
              <a:t>Operators are unary, binary, or ternary.</a:t>
            </a:r>
          </a:p>
          <a:p>
            <a:pPr lvl="1"/>
            <a:r>
              <a:rPr lang="en-US" i="1" dirty="0"/>
              <a:t>Unary</a:t>
            </a:r>
            <a:r>
              <a:rPr lang="en-US" dirty="0"/>
              <a:t> operators operate on a single target (such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).</a:t>
            </a:r>
          </a:p>
          <a:p>
            <a:pPr lvl="1"/>
            <a:r>
              <a:rPr lang="en-US" i="1" dirty="0"/>
              <a:t>Binary</a:t>
            </a:r>
            <a:r>
              <a:rPr lang="en-US" dirty="0"/>
              <a:t> operators operate on two targets (such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+ 3</a:t>
            </a:r>
            <a:r>
              <a:rPr lang="en-US" dirty="0"/>
              <a:t>).</a:t>
            </a:r>
          </a:p>
          <a:p>
            <a:pPr lvl="1"/>
            <a:r>
              <a:rPr lang="en-US" i="1" dirty="0"/>
              <a:t>Ternary</a:t>
            </a:r>
            <a:r>
              <a:rPr lang="en-US" dirty="0"/>
              <a:t> operators operate on three targets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? b : c</a:t>
            </a:r>
            <a:r>
              <a:rPr lang="en-US" dirty="0"/>
              <a:t>).</a:t>
            </a:r>
          </a:p>
          <a:p>
            <a:r>
              <a:rPr lang="en-US" dirty="0"/>
              <a:t>In the expression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+ 2</a:t>
            </a:r>
            <a:r>
              <a:rPr lang="en-US" dirty="0"/>
              <a:t>, </a:t>
            </a:r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/>
              <a:t>symbol </a:t>
            </a:r>
            <a:r>
              <a:rPr lang="en-US" dirty="0"/>
              <a:t>is an operator, and its two operands are the values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74DC-A039-0183-AB9E-8E9B596C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 assignment operator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</a:t>
            </a:r>
            <a:r>
              <a:rPr lang="en-US" dirty="0">
                <a:cs typeface="Courier New" panose="02070309020205020404" pitchFamily="49" charset="0"/>
              </a:rPr>
              <a:t>) initializes or updates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 with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If the right side of the assignment is a tuple with multiple values, its elements can be decomposed into multiple constants or variables at once.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487D-646E-2C99-6C1C-520C8C0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31" y="2779871"/>
            <a:ext cx="2419688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A5A39-E9D7-638A-02B4-16EA23A7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51" y="4825730"/>
            <a:ext cx="3381847" cy="6192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1D2F1-663E-DDEC-54AE-85214BEF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D1AB-7DB9-4304-A2B4-80F29437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Swift supports the four standard arithmetic operators for all number types.</a:t>
            </a:r>
          </a:p>
          <a:p>
            <a:pPr lvl="1"/>
            <a:r>
              <a:rPr lang="en-US" dirty="0"/>
              <a:t>Addition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addition operator is also supported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concatenation.</a:t>
            </a:r>
          </a:p>
          <a:p>
            <a:pPr lvl="1"/>
            <a:r>
              <a:rPr lang="en-US" dirty="0"/>
              <a:t>Subtraction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Multiplication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Division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1635E-0A22-D2E1-AA8A-82F5D9AA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54" y="3429000"/>
            <a:ext cx="3790832" cy="14967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18B8-CECD-211B-2BBD-078296D2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4CDB-DC86-C141-6518-7DCAA84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Remainder, unary minus, unary plus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0A91A-459A-CA10-EFF9-A082CFD32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The remainder operator (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% b</a:t>
                </a:r>
                <a:r>
                  <a:rPr lang="en-US" sz="1600" dirty="0"/>
                  <a:t>) works out how many multiples of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1600" dirty="0"/>
                  <a:t> will fit inside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1600" dirty="0"/>
                  <a:t> and returns the value that’s left over (known as the remainder).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𝑠𝑜𝑚𝑒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𝑚𝑢𝑙𝑡𝑖𝑝𝑙𝑖𝑒𝑟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𝑟𝑒𝑚𝑎𝑖𝑛𝑑𝑒𝑟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b="0" dirty="0"/>
                  <a:t>For example, the remainder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9 % 4</m:t>
                    </m:r>
                  </m:oMath>
                </a14:m>
                <a:r>
                  <a:rPr lang="en-US" sz="1400" dirty="0"/>
                  <a:t>  is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1400" dirty="0"/>
                  <a:t>. Therefore,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9=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The sign of a numeric value can be toggled using a prefixed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-,</a:t>
                </a:r>
                <a:r>
                  <a:rPr lang="en-US" sz="1600" dirty="0"/>
                  <a:t> known as the unary minus operator.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The unary plus operator (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sz="1600" dirty="0"/>
                  <a:t>) simply returns the value it operates on, without any change.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0A91A-459A-CA10-EFF9-A082CFD32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E0FA31-52D3-F488-B6EC-D039182E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68" y="3879342"/>
            <a:ext cx="5973009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AF639-3293-1FF7-31EE-16A0AA097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300" y="5125030"/>
            <a:ext cx="4610743" cy="5334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F5B14-4602-0B8F-2EA6-A88E6BCD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90C2-DFBA-DD5E-0FCE-826D06FD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D456-59E4-68FA-9629-51758883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 provides compound assignment operators that combine assignment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(=)</a:t>
            </a:r>
            <a:r>
              <a:rPr lang="en-US" dirty="0"/>
              <a:t> with another operation. One example is the addition assignment operator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A9FE7-7077-28B8-7169-643A3DFC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62" y="3043183"/>
            <a:ext cx="2505425" cy="7716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7A4B-DD12-1D7D-46BC-274D142A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658-4113-D4B6-8722-73651CA1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C347-6D38-ED53-1067-672DAC3E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Swift supports the following comparison operators:</a:t>
            </a:r>
          </a:p>
          <a:p>
            <a:pPr lvl="1"/>
            <a:r>
              <a:rPr lang="en-US" dirty="0"/>
              <a:t>Equal to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equal to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Greater than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Less than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Greater than or equal to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&gt;=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Less than or equal to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&lt;= b</a:t>
            </a:r>
            <a:r>
              <a:rPr lang="en-US" dirty="0"/>
              <a:t>)</a:t>
            </a:r>
          </a:p>
          <a:p>
            <a:r>
              <a:rPr lang="en-US" dirty="0"/>
              <a:t>Swift also provides two identity operators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  <a:r>
              <a:rPr lang="en-US" dirty="0"/>
              <a:t>), which you use to test whether two object references both refer to the same object instance.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3B20E-05FD-4A02-BDCC-52AB6C7B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85" y="2576946"/>
            <a:ext cx="4801270" cy="23829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0D5F-113B-66BF-0F50-28D41BE3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B0B9-FB15-9C39-54FA-3AE5ECA1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Conditional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C37C-4E47-4BF4-25A4-B075C7B0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ternary conditional operator is a special operator with three parts, which takes the 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question ? answer1 : answer2</a:t>
            </a:r>
            <a:endParaRPr lang="en-US" dirty="0"/>
          </a:p>
          <a:p>
            <a:r>
              <a:rPr lang="en-US" dirty="0"/>
              <a:t>It’s a shortcut for evaluating one of two expressions based on whether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dirty="0"/>
              <a:t> is true or false.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dirty="0"/>
              <a:t> is true, it evaluates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answer1</a:t>
            </a:r>
            <a:r>
              <a:rPr lang="en-US" dirty="0"/>
              <a:t> and returns its value; otherwise, it evaluates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answer2</a:t>
            </a:r>
            <a:r>
              <a:rPr lang="en-US" dirty="0"/>
              <a:t> and returns its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73C01-E6A7-3E28-44A9-B7A126B8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87" y="4705198"/>
            <a:ext cx="4477375" cy="10860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0A7EF-08F6-3FC9-11D2-12EEA4EF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863</TotalTime>
  <Words>842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 Math</vt:lpstr>
      <vt:lpstr>Courier New</vt:lpstr>
      <vt:lpstr>Rockwell</vt:lpstr>
      <vt:lpstr>Damask</vt:lpstr>
      <vt:lpstr>basic operators  44643 Mobile Computing - iOS</vt:lpstr>
      <vt:lpstr>Table of contents</vt:lpstr>
      <vt:lpstr>Introduction</vt:lpstr>
      <vt:lpstr>Assignment operator</vt:lpstr>
      <vt:lpstr>Arithmetic operators</vt:lpstr>
      <vt:lpstr>Remainder, unary minus, unary plus</vt:lpstr>
      <vt:lpstr>Compound assignment operators</vt:lpstr>
      <vt:lpstr>Comparison operators</vt:lpstr>
      <vt:lpstr>Ternary Conditional Operator</vt:lpstr>
      <vt:lpstr>Range operators</vt:lpstr>
      <vt:lpstr>Logical operators</vt:lpstr>
      <vt:lpstr>Conclusion</vt:lpstr>
      <vt:lpstr>Reference</vt:lpstr>
      <vt:lpstr>basic operators  44643 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143</cp:revision>
  <dcterms:created xsi:type="dcterms:W3CDTF">2022-01-12T15:17:10Z</dcterms:created>
  <dcterms:modified xsi:type="dcterms:W3CDTF">2022-08-26T11:43:43Z</dcterms:modified>
</cp:coreProperties>
</file>