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95" r:id="rId2"/>
    <p:sldId id="257" r:id="rId3"/>
    <p:sldId id="259" r:id="rId4"/>
    <p:sldId id="316" r:id="rId5"/>
    <p:sldId id="315" r:id="rId6"/>
    <p:sldId id="297" r:id="rId7"/>
    <p:sldId id="317" r:id="rId8"/>
    <p:sldId id="298" r:id="rId9"/>
    <p:sldId id="299" r:id="rId10"/>
    <p:sldId id="300" r:id="rId11"/>
    <p:sldId id="301" r:id="rId12"/>
    <p:sldId id="302" r:id="rId13"/>
    <p:sldId id="318" r:id="rId14"/>
    <p:sldId id="303" r:id="rId15"/>
    <p:sldId id="304" r:id="rId16"/>
    <p:sldId id="305" r:id="rId17"/>
    <p:sldId id="306" r:id="rId18"/>
    <p:sldId id="307" r:id="rId19"/>
    <p:sldId id="319" r:id="rId20"/>
    <p:sldId id="320" r:id="rId21"/>
    <p:sldId id="308" r:id="rId22"/>
    <p:sldId id="309" r:id="rId23"/>
    <p:sldId id="310" r:id="rId24"/>
    <p:sldId id="311" r:id="rId25"/>
    <p:sldId id="321" r:id="rId26"/>
    <p:sldId id="312" r:id="rId27"/>
    <p:sldId id="313" r:id="rId28"/>
    <p:sldId id="314" r:id="rId29"/>
    <p:sldId id="322" r:id="rId30"/>
    <p:sldId id="272" r:id="rId31"/>
    <p:sldId id="288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EBDCD-71F6-4CB7-8478-47441AEDD6D7}" v="10" dt="2022-09-14T22:04:0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  <pc:docChgLst>
    <pc:chgData name="Kotteti,Chandra Mouli Madhav" userId="bd5ac854-ffbd-4482-a1d6-cf76f779d4d4" providerId="ADAL" clId="{432EBDCD-71F6-4CB7-8478-47441AEDD6D7}"/>
    <pc:docChg chg="undo redo custSel addSld delSld modSld">
      <pc:chgData name="Kotteti,Chandra Mouli Madhav" userId="bd5ac854-ffbd-4482-a1d6-cf76f779d4d4" providerId="ADAL" clId="{432EBDCD-71F6-4CB7-8478-47441AEDD6D7}" dt="2022-09-14T22:05:49.028" v="813" actId="1076"/>
      <pc:docMkLst>
        <pc:docMk/>
      </pc:docMkLst>
      <pc:sldChg chg="modSp mod">
        <pc:chgData name="Kotteti,Chandra Mouli Madhav" userId="bd5ac854-ffbd-4482-a1d6-cf76f779d4d4" providerId="ADAL" clId="{432EBDCD-71F6-4CB7-8478-47441AEDD6D7}" dt="2022-09-14T21:59:15.078" v="781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432EBDCD-71F6-4CB7-8478-47441AEDD6D7}" dt="2022-09-14T21:59:15.078" v="781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432EBDCD-71F6-4CB7-8478-47441AEDD6D7}" dt="2022-09-14T20:36:51.336" v="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432EBDCD-71F6-4CB7-8478-47441AEDD6D7}" dt="2022-09-14T20:36:51.336" v="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modSp mod">
        <pc:chgData name="Kotteti,Chandra Mouli Madhav" userId="bd5ac854-ffbd-4482-a1d6-cf76f779d4d4" providerId="ADAL" clId="{432EBDCD-71F6-4CB7-8478-47441AEDD6D7}" dt="2022-09-14T21:59:53.588" v="785" actId="20577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432EBDCD-71F6-4CB7-8478-47441AEDD6D7}" dt="2022-09-14T21:59:53.588" v="785" actId="20577"/>
          <ac:spMkLst>
            <pc:docMk/>
            <pc:sldMk cId="3535391509" sldId="272"/>
            <ac:spMk id="3" creationId="{E30E67D8-EEDD-D441-AAE2-0AA522846CC8}"/>
          </ac:spMkLst>
        </pc:spChg>
      </pc:sldChg>
      <pc:sldChg chg="addSp delSp modSp mod modAnim">
        <pc:chgData name="Kotteti,Chandra Mouli Madhav" userId="bd5ac854-ffbd-4482-a1d6-cf76f779d4d4" providerId="ADAL" clId="{432EBDCD-71F6-4CB7-8478-47441AEDD6D7}" dt="2022-09-14T22:04:07.086" v="805"/>
        <pc:sldMkLst>
          <pc:docMk/>
          <pc:sldMk cId="2596082876" sldId="297"/>
        </pc:sldMkLst>
        <pc:spChg chg="mod">
          <ac:chgData name="Kotteti,Chandra Mouli Madhav" userId="bd5ac854-ffbd-4482-a1d6-cf76f779d4d4" providerId="ADAL" clId="{432EBDCD-71F6-4CB7-8478-47441AEDD6D7}" dt="2022-09-14T20:50:07.555" v="83" actId="20577"/>
          <ac:spMkLst>
            <pc:docMk/>
            <pc:sldMk cId="2596082876" sldId="297"/>
            <ac:spMk id="3" creationId="{D513A877-DF71-41DE-916E-1D3E740BF297}"/>
          </ac:spMkLst>
        </pc:spChg>
        <pc:picChg chg="del">
          <ac:chgData name="Kotteti,Chandra Mouli Madhav" userId="bd5ac854-ffbd-4482-a1d6-cf76f779d4d4" providerId="ADAL" clId="{432EBDCD-71F6-4CB7-8478-47441AEDD6D7}" dt="2022-09-14T20:44:25.567" v="46" actId="478"/>
          <ac:picMkLst>
            <pc:docMk/>
            <pc:sldMk cId="2596082876" sldId="297"/>
            <ac:picMk id="5" creationId="{991921CE-D369-49C8-8B08-AF3C183F4DC5}"/>
          </ac:picMkLst>
        </pc:picChg>
        <pc:picChg chg="add mod">
          <ac:chgData name="Kotteti,Chandra Mouli Madhav" userId="bd5ac854-ffbd-4482-a1d6-cf76f779d4d4" providerId="ADAL" clId="{432EBDCD-71F6-4CB7-8478-47441AEDD6D7}" dt="2022-09-14T20:45:43.781" v="61" actId="1076"/>
          <ac:picMkLst>
            <pc:docMk/>
            <pc:sldMk cId="2596082876" sldId="297"/>
            <ac:picMk id="7" creationId="{A38F2AD0-C2E0-5D3C-2B8F-8F67464E244B}"/>
          </ac:picMkLst>
        </pc:picChg>
        <pc:picChg chg="mod">
          <ac:chgData name="Kotteti,Chandra Mouli Madhav" userId="bd5ac854-ffbd-4482-a1d6-cf76f779d4d4" providerId="ADAL" clId="{432EBDCD-71F6-4CB7-8478-47441AEDD6D7}" dt="2022-09-14T20:45:30.133" v="55" actId="1076"/>
          <ac:picMkLst>
            <pc:docMk/>
            <pc:sldMk cId="2596082876" sldId="297"/>
            <ac:picMk id="8" creationId="{3F5E0CD4-FE0F-4100-9E4C-A2439762B79C}"/>
          </ac:picMkLst>
        </pc:picChg>
        <pc:picChg chg="mod">
          <ac:chgData name="Kotteti,Chandra Mouli Madhav" userId="bd5ac854-ffbd-4482-a1d6-cf76f779d4d4" providerId="ADAL" clId="{432EBDCD-71F6-4CB7-8478-47441AEDD6D7}" dt="2022-09-14T20:45:30.133" v="55" actId="1076"/>
          <ac:picMkLst>
            <pc:docMk/>
            <pc:sldMk cId="2596082876" sldId="297"/>
            <ac:picMk id="9" creationId="{F9CF8FD1-4A28-48AD-8290-0F4A525B657E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2:04:52.297" v="809" actId="1076"/>
        <pc:sldMkLst>
          <pc:docMk/>
          <pc:sldMk cId="1592797302" sldId="298"/>
        </pc:sldMkLst>
        <pc:spChg chg="mod">
          <ac:chgData name="Kotteti,Chandra Mouli Madhav" userId="bd5ac854-ffbd-4482-a1d6-cf76f779d4d4" providerId="ADAL" clId="{432EBDCD-71F6-4CB7-8478-47441AEDD6D7}" dt="2022-09-14T20:52:35.394" v="90" actId="20577"/>
          <ac:spMkLst>
            <pc:docMk/>
            <pc:sldMk cId="1592797302" sldId="298"/>
            <ac:spMk id="3" creationId="{1D0D1D2D-8704-4C49-9FBD-31C47A749A22}"/>
          </ac:spMkLst>
        </pc:spChg>
        <pc:picChg chg="mod">
          <ac:chgData name="Kotteti,Chandra Mouli Madhav" userId="bd5ac854-ffbd-4482-a1d6-cf76f779d4d4" providerId="ADAL" clId="{432EBDCD-71F6-4CB7-8478-47441AEDD6D7}" dt="2022-09-14T22:04:39.401" v="807" actId="1076"/>
          <ac:picMkLst>
            <pc:docMk/>
            <pc:sldMk cId="1592797302" sldId="298"/>
            <ac:picMk id="5" creationId="{F2CECE55-C783-4736-9D45-4693B45362F0}"/>
          </ac:picMkLst>
        </pc:picChg>
        <pc:picChg chg="mod">
          <ac:chgData name="Kotteti,Chandra Mouli Madhav" userId="bd5ac854-ffbd-4482-a1d6-cf76f779d4d4" providerId="ADAL" clId="{432EBDCD-71F6-4CB7-8478-47441AEDD6D7}" dt="2022-09-14T22:04:47.752" v="808" actId="1076"/>
          <ac:picMkLst>
            <pc:docMk/>
            <pc:sldMk cId="1592797302" sldId="298"/>
            <ac:picMk id="7" creationId="{7F635D42-D4CF-4259-B7E4-D003BC5F056D}"/>
          </ac:picMkLst>
        </pc:picChg>
        <pc:picChg chg="mod">
          <ac:chgData name="Kotteti,Chandra Mouli Madhav" userId="bd5ac854-ffbd-4482-a1d6-cf76f779d4d4" providerId="ADAL" clId="{432EBDCD-71F6-4CB7-8478-47441AEDD6D7}" dt="2022-09-14T22:04:52.297" v="809" actId="1076"/>
          <ac:picMkLst>
            <pc:docMk/>
            <pc:sldMk cId="1592797302" sldId="298"/>
            <ac:picMk id="10" creationId="{72B384D1-B7FC-47EE-9AF8-2052B6F390FF}"/>
          </ac:picMkLst>
        </pc:picChg>
      </pc:sldChg>
      <pc:sldChg chg="addSp delSp modSp mod setBg">
        <pc:chgData name="Kotteti,Chandra Mouli Madhav" userId="bd5ac854-ffbd-4482-a1d6-cf76f779d4d4" providerId="ADAL" clId="{432EBDCD-71F6-4CB7-8478-47441AEDD6D7}" dt="2022-09-14T20:53:14.499" v="94" actId="26606"/>
        <pc:sldMkLst>
          <pc:docMk/>
          <pc:sldMk cId="3392661734" sldId="299"/>
        </pc:sldMkLst>
        <pc:spChg chg="mod">
          <ac:chgData name="Kotteti,Chandra Mouli Madhav" userId="bd5ac854-ffbd-4482-a1d6-cf76f779d4d4" providerId="ADAL" clId="{432EBDCD-71F6-4CB7-8478-47441AEDD6D7}" dt="2022-09-14T20:53:14.499" v="94" actId="26606"/>
          <ac:spMkLst>
            <pc:docMk/>
            <pc:sldMk cId="3392661734" sldId="299"/>
            <ac:spMk id="2" creationId="{376E786A-2778-41A4-B9C3-0A330D8DF185}"/>
          </ac:spMkLst>
        </pc:spChg>
        <pc:spChg chg="mod">
          <ac:chgData name="Kotteti,Chandra Mouli Madhav" userId="bd5ac854-ffbd-4482-a1d6-cf76f779d4d4" providerId="ADAL" clId="{432EBDCD-71F6-4CB7-8478-47441AEDD6D7}" dt="2022-09-14T20:53:14.499" v="94" actId="26606"/>
          <ac:spMkLst>
            <pc:docMk/>
            <pc:sldMk cId="3392661734" sldId="299"/>
            <ac:spMk id="3" creationId="{49427E2D-6F86-4F82-8F95-E31CFF654B50}"/>
          </ac:spMkLst>
        </pc:spChg>
        <pc:spChg chg="mod">
          <ac:chgData name="Kotteti,Chandra Mouli Madhav" userId="bd5ac854-ffbd-4482-a1d6-cf76f779d4d4" providerId="ADAL" clId="{432EBDCD-71F6-4CB7-8478-47441AEDD6D7}" dt="2022-09-14T20:53:14.499" v="94" actId="26606"/>
          <ac:spMkLst>
            <pc:docMk/>
            <pc:sldMk cId="3392661734" sldId="299"/>
            <ac:spMk id="4" creationId="{7D841D68-A45A-3E56-668E-33C54609879E}"/>
          </ac:spMkLst>
        </pc:spChg>
        <pc:spChg chg="add del">
          <ac:chgData name="Kotteti,Chandra Mouli Madhav" userId="bd5ac854-ffbd-4482-a1d6-cf76f779d4d4" providerId="ADAL" clId="{432EBDCD-71F6-4CB7-8478-47441AEDD6D7}" dt="2022-09-14T20:53:14.459" v="93" actId="26606"/>
          <ac:spMkLst>
            <pc:docMk/>
            <pc:sldMk cId="3392661734" sldId="299"/>
            <ac:spMk id="11" creationId="{B1007713-5891-46A9-BACA-FAD760FE2353}"/>
          </ac:spMkLst>
        </pc:spChg>
        <pc:spChg chg="add del">
          <ac:chgData name="Kotteti,Chandra Mouli Madhav" userId="bd5ac854-ffbd-4482-a1d6-cf76f779d4d4" providerId="ADAL" clId="{432EBDCD-71F6-4CB7-8478-47441AEDD6D7}" dt="2022-09-14T20:53:14.459" v="93" actId="26606"/>
          <ac:spMkLst>
            <pc:docMk/>
            <pc:sldMk cId="3392661734" sldId="299"/>
            <ac:spMk id="13" creationId="{74BB6AA7-7EAD-4D3B-9335-B6E8BD7E6891}"/>
          </ac:spMkLst>
        </pc:spChg>
        <pc:picChg chg="mod ord">
          <ac:chgData name="Kotteti,Chandra Mouli Madhav" userId="bd5ac854-ffbd-4482-a1d6-cf76f779d4d4" providerId="ADAL" clId="{432EBDCD-71F6-4CB7-8478-47441AEDD6D7}" dt="2022-09-14T20:53:14.499" v="94" actId="26606"/>
          <ac:picMkLst>
            <pc:docMk/>
            <pc:sldMk cId="3392661734" sldId="299"/>
            <ac:picMk id="6" creationId="{C044ED31-A621-4358-B998-BF151154FBAB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2:05:21.831" v="811" actId="1076"/>
        <pc:sldMkLst>
          <pc:docMk/>
          <pc:sldMk cId="1167916477" sldId="300"/>
        </pc:sldMkLst>
        <pc:spChg chg="mod">
          <ac:chgData name="Kotteti,Chandra Mouli Madhav" userId="bd5ac854-ffbd-4482-a1d6-cf76f779d4d4" providerId="ADAL" clId="{432EBDCD-71F6-4CB7-8478-47441AEDD6D7}" dt="2022-09-14T20:53:48.707" v="96" actId="313"/>
          <ac:spMkLst>
            <pc:docMk/>
            <pc:sldMk cId="1167916477" sldId="300"/>
            <ac:spMk id="3" creationId="{434D7F6F-DA0A-475A-9964-4C267459664F}"/>
          </ac:spMkLst>
        </pc:spChg>
        <pc:picChg chg="mod">
          <ac:chgData name="Kotteti,Chandra Mouli Madhav" userId="bd5ac854-ffbd-4482-a1d6-cf76f779d4d4" providerId="ADAL" clId="{432EBDCD-71F6-4CB7-8478-47441AEDD6D7}" dt="2022-09-14T22:05:19.099" v="810" actId="1076"/>
          <ac:picMkLst>
            <pc:docMk/>
            <pc:sldMk cId="1167916477" sldId="300"/>
            <ac:picMk id="5" creationId="{E991BBE3-CCA5-4E3C-80A7-937D4CE1022F}"/>
          </ac:picMkLst>
        </pc:picChg>
        <pc:picChg chg="mod">
          <ac:chgData name="Kotteti,Chandra Mouli Madhav" userId="bd5ac854-ffbd-4482-a1d6-cf76f779d4d4" providerId="ADAL" clId="{432EBDCD-71F6-4CB7-8478-47441AEDD6D7}" dt="2022-09-14T22:05:21.831" v="811" actId="1076"/>
          <ac:picMkLst>
            <pc:docMk/>
            <pc:sldMk cId="1167916477" sldId="300"/>
            <ac:picMk id="7" creationId="{82FCB6DF-2BEF-4115-AB49-9B8888B4B0D4}"/>
          </ac:picMkLst>
        </pc:picChg>
      </pc:sldChg>
      <pc:sldChg chg="addSp delSp modSp mod setBg">
        <pc:chgData name="Kotteti,Chandra Mouli Madhav" userId="bd5ac854-ffbd-4482-a1d6-cf76f779d4d4" providerId="ADAL" clId="{432EBDCD-71F6-4CB7-8478-47441AEDD6D7}" dt="2022-09-14T22:05:37.052" v="812" actId="1076"/>
        <pc:sldMkLst>
          <pc:docMk/>
          <pc:sldMk cId="1176905456" sldId="301"/>
        </pc:sldMkLst>
        <pc:spChg chg="mod ord">
          <ac:chgData name="Kotteti,Chandra Mouli Madhav" userId="bd5ac854-ffbd-4482-a1d6-cf76f779d4d4" providerId="ADAL" clId="{432EBDCD-71F6-4CB7-8478-47441AEDD6D7}" dt="2022-09-14T21:02:52.741" v="253" actId="26606"/>
          <ac:spMkLst>
            <pc:docMk/>
            <pc:sldMk cId="1176905456" sldId="301"/>
            <ac:spMk id="2" creationId="{C86FB0BE-DE73-4F26-9532-540FF3974353}"/>
          </ac:spMkLst>
        </pc:spChg>
        <pc:spChg chg="mod ord">
          <ac:chgData name="Kotteti,Chandra Mouli Madhav" userId="bd5ac854-ffbd-4482-a1d6-cf76f779d4d4" providerId="ADAL" clId="{432EBDCD-71F6-4CB7-8478-47441AEDD6D7}" dt="2022-09-14T21:02:52.741" v="253" actId="26606"/>
          <ac:spMkLst>
            <pc:docMk/>
            <pc:sldMk cId="1176905456" sldId="301"/>
            <ac:spMk id="3" creationId="{00E7742B-44BB-4167-AAE6-296D9DC8DBD2}"/>
          </ac:spMkLst>
        </pc:spChg>
        <pc:spChg chg="mod">
          <ac:chgData name="Kotteti,Chandra Mouli Madhav" userId="bd5ac854-ffbd-4482-a1d6-cf76f779d4d4" providerId="ADAL" clId="{432EBDCD-71F6-4CB7-8478-47441AEDD6D7}" dt="2022-09-14T21:02:52.741" v="253" actId="26606"/>
          <ac:spMkLst>
            <pc:docMk/>
            <pc:sldMk cId="1176905456" sldId="301"/>
            <ac:spMk id="4" creationId="{7D2D9EA8-68CD-45E2-4713-E833E3A4D209}"/>
          </ac:spMkLst>
        </pc:spChg>
        <pc:spChg chg="add del">
          <ac:chgData name="Kotteti,Chandra Mouli Madhav" userId="bd5ac854-ffbd-4482-a1d6-cf76f779d4d4" providerId="ADAL" clId="{432EBDCD-71F6-4CB7-8478-47441AEDD6D7}" dt="2022-09-14T21:02:52.741" v="253" actId="26606"/>
          <ac:spMkLst>
            <pc:docMk/>
            <pc:sldMk cId="1176905456" sldId="301"/>
            <ac:spMk id="13" creationId="{EF2EA607-B7AA-4ECF-B8E9-B0883AF5EA94}"/>
          </ac:spMkLst>
        </pc:spChg>
        <pc:spChg chg="add del">
          <ac:chgData name="Kotteti,Chandra Mouli Madhav" userId="bd5ac854-ffbd-4482-a1d6-cf76f779d4d4" providerId="ADAL" clId="{432EBDCD-71F6-4CB7-8478-47441AEDD6D7}" dt="2022-09-14T21:02:52.741" v="253" actId="26606"/>
          <ac:spMkLst>
            <pc:docMk/>
            <pc:sldMk cId="1176905456" sldId="301"/>
            <ac:spMk id="17" creationId="{494843BA-DEF9-406F-8134-09F810F057BA}"/>
          </ac:spMkLst>
        </pc:spChg>
        <pc:picChg chg="mod">
          <ac:chgData name="Kotteti,Chandra Mouli Madhav" userId="bd5ac854-ffbd-4482-a1d6-cf76f779d4d4" providerId="ADAL" clId="{432EBDCD-71F6-4CB7-8478-47441AEDD6D7}" dt="2022-09-14T21:02:52.741" v="253" actId="26606"/>
          <ac:picMkLst>
            <pc:docMk/>
            <pc:sldMk cId="1176905456" sldId="301"/>
            <ac:picMk id="5" creationId="{3A39F502-7560-4717-A717-0EF738AADAE7}"/>
          </ac:picMkLst>
        </pc:picChg>
        <pc:picChg chg="mod">
          <ac:chgData name="Kotteti,Chandra Mouli Madhav" userId="bd5ac854-ffbd-4482-a1d6-cf76f779d4d4" providerId="ADAL" clId="{432EBDCD-71F6-4CB7-8478-47441AEDD6D7}" dt="2022-09-14T21:02:52.741" v="253" actId="26606"/>
          <ac:picMkLst>
            <pc:docMk/>
            <pc:sldMk cId="1176905456" sldId="301"/>
            <ac:picMk id="7" creationId="{4D650B26-B9C8-450D-931E-75DA4E2D102C}"/>
          </ac:picMkLst>
        </pc:picChg>
        <pc:picChg chg="add mod ord">
          <ac:chgData name="Kotteti,Chandra Mouli Madhav" userId="bd5ac854-ffbd-4482-a1d6-cf76f779d4d4" providerId="ADAL" clId="{432EBDCD-71F6-4CB7-8478-47441AEDD6D7}" dt="2022-09-14T22:05:37.052" v="812" actId="1076"/>
          <ac:picMkLst>
            <pc:docMk/>
            <pc:sldMk cId="1176905456" sldId="301"/>
            <ac:picMk id="8" creationId="{8C9A2E89-8F19-1E3C-A97E-40BF42A28FA1}"/>
          </ac:picMkLst>
        </pc:picChg>
        <pc:picChg chg="add del">
          <ac:chgData name="Kotteti,Chandra Mouli Madhav" userId="bd5ac854-ffbd-4482-a1d6-cf76f779d4d4" providerId="ADAL" clId="{432EBDCD-71F6-4CB7-8478-47441AEDD6D7}" dt="2022-09-14T21:02:52.741" v="253" actId="26606"/>
          <ac:picMkLst>
            <pc:docMk/>
            <pc:sldMk cId="1176905456" sldId="301"/>
            <ac:picMk id="15" creationId="{3571A55B-8C56-492F-B317-105830ECF92B}"/>
          </ac:picMkLst>
        </pc:picChg>
      </pc:sldChg>
      <pc:sldChg chg="addSp delSp modSp mod">
        <pc:chgData name="Kotteti,Chandra Mouli Madhav" userId="bd5ac854-ffbd-4482-a1d6-cf76f779d4d4" providerId="ADAL" clId="{432EBDCD-71F6-4CB7-8478-47441AEDD6D7}" dt="2022-09-14T21:06:41.408" v="277" actId="1076"/>
        <pc:sldMkLst>
          <pc:docMk/>
          <pc:sldMk cId="1418775604" sldId="302"/>
        </pc:sldMkLst>
        <pc:spChg chg="mod">
          <ac:chgData name="Kotteti,Chandra Mouli Madhav" userId="bd5ac854-ffbd-4482-a1d6-cf76f779d4d4" providerId="ADAL" clId="{432EBDCD-71F6-4CB7-8478-47441AEDD6D7}" dt="2022-09-14T21:06:34.768" v="275" actId="20577"/>
          <ac:spMkLst>
            <pc:docMk/>
            <pc:sldMk cId="1418775604" sldId="302"/>
            <ac:spMk id="3" creationId="{BBFDF55F-471D-42AA-AD66-9192B3C3654E}"/>
          </ac:spMkLst>
        </pc:spChg>
        <pc:picChg chg="mod">
          <ac:chgData name="Kotteti,Chandra Mouli Madhav" userId="bd5ac854-ffbd-4482-a1d6-cf76f779d4d4" providerId="ADAL" clId="{432EBDCD-71F6-4CB7-8478-47441AEDD6D7}" dt="2022-09-14T21:06:38.042" v="276" actId="1076"/>
          <ac:picMkLst>
            <pc:docMk/>
            <pc:sldMk cId="1418775604" sldId="302"/>
            <ac:picMk id="6" creationId="{2A1DA1B0-2CB3-4FF4-BD9F-DE03E958CAB6}"/>
          </ac:picMkLst>
        </pc:picChg>
        <pc:picChg chg="add mod">
          <ac:chgData name="Kotteti,Chandra Mouli Madhav" userId="bd5ac854-ffbd-4482-a1d6-cf76f779d4d4" providerId="ADAL" clId="{432EBDCD-71F6-4CB7-8478-47441AEDD6D7}" dt="2022-09-14T21:06:41.408" v="277" actId="1076"/>
          <ac:picMkLst>
            <pc:docMk/>
            <pc:sldMk cId="1418775604" sldId="302"/>
            <ac:picMk id="7" creationId="{08776662-1023-0198-F56F-D0963D204250}"/>
          </ac:picMkLst>
        </pc:picChg>
        <pc:picChg chg="del">
          <ac:chgData name="Kotteti,Chandra Mouli Madhav" userId="bd5ac854-ffbd-4482-a1d6-cf76f779d4d4" providerId="ADAL" clId="{432EBDCD-71F6-4CB7-8478-47441AEDD6D7}" dt="2022-09-14T21:04:28.022" v="254" actId="478"/>
          <ac:picMkLst>
            <pc:docMk/>
            <pc:sldMk cId="1418775604" sldId="302"/>
            <ac:picMk id="8" creationId="{1F27E57B-B3B3-46C9-B603-98038962DDC5}"/>
          </ac:picMkLst>
        </pc:picChg>
        <pc:picChg chg="del mod">
          <ac:chgData name="Kotteti,Chandra Mouli Madhav" userId="bd5ac854-ffbd-4482-a1d6-cf76f779d4d4" providerId="ADAL" clId="{432EBDCD-71F6-4CB7-8478-47441AEDD6D7}" dt="2022-09-14T21:06:24.875" v="268" actId="478"/>
          <ac:picMkLst>
            <pc:docMk/>
            <pc:sldMk cId="1418775604" sldId="302"/>
            <ac:picMk id="12" creationId="{C3FE0816-9D57-4D0B-BDCE-F63BD59A7248}"/>
          </ac:picMkLst>
        </pc:picChg>
      </pc:sldChg>
      <pc:sldChg chg="addSp delSp modSp mod setBg">
        <pc:chgData name="Kotteti,Chandra Mouli Madhav" userId="bd5ac854-ffbd-4482-a1d6-cf76f779d4d4" providerId="ADAL" clId="{432EBDCD-71F6-4CB7-8478-47441AEDD6D7}" dt="2022-09-14T21:14:36.999" v="473" actId="14100"/>
        <pc:sldMkLst>
          <pc:docMk/>
          <pc:sldMk cId="2438743084" sldId="303"/>
        </pc:sldMkLst>
        <pc:spChg chg="mod">
          <ac:chgData name="Kotteti,Chandra Mouli Madhav" userId="bd5ac854-ffbd-4482-a1d6-cf76f779d4d4" providerId="ADAL" clId="{432EBDCD-71F6-4CB7-8478-47441AEDD6D7}" dt="2022-09-14T21:12:30.238" v="389" actId="14100"/>
          <ac:spMkLst>
            <pc:docMk/>
            <pc:sldMk cId="2438743084" sldId="303"/>
            <ac:spMk id="2" creationId="{FE7C3840-04EE-492D-9792-B5AFE188F53F}"/>
          </ac:spMkLst>
        </pc:spChg>
        <pc:spChg chg="mod ord">
          <ac:chgData name="Kotteti,Chandra Mouli Madhav" userId="bd5ac854-ffbd-4482-a1d6-cf76f779d4d4" providerId="ADAL" clId="{432EBDCD-71F6-4CB7-8478-47441AEDD6D7}" dt="2022-09-14T21:13:33.633" v="469" actId="403"/>
          <ac:spMkLst>
            <pc:docMk/>
            <pc:sldMk cId="2438743084" sldId="303"/>
            <ac:spMk id="3" creationId="{CFE101EE-FDE4-4705-A4A0-A72152DF06E1}"/>
          </ac:spMkLst>
        </pc:spChg>
        <pc:spChg chg="mod ord">
          <ac:chgData name="Kotteti,Chandra Mouli Madhav" userId="bd5ac854-ffbd-4482-a1d6-cf76f779d4d4" providerId="ADAL" clId="{432EBDCD-71F6-4CB7-8478-47441AEDD6D7}" dt="2022-09-14T21:12:11.442" v="377" actId="26606"/>
          <ac:spMkLst>
            <pc:docMk/>
            <pc:sldMk cId="2438743084" sldId="303"/>
            <ac:spMk id="4" creationId="{FD5871A6-3265-EA6F-C535-9C3062B087F6}"/>
          </ac:spMkLst>
        </pc:spChg>
        <pc:spChg chg="add del">
          <ac:chgData name="Kotteti,Chandra Mouli Madhav" userId="bd5ac854-ffbd-4482-a1d6-cf76f779d4d4" providerId="ADAL" clId="{432EBDCD-71F6-4CB7-8478-47441AEDD6D7}" dt="2022-09-14T21:09:50.218" v="349" actId="26606"/>
          <ac:spMkLst>
            <pc:docMk/>
            <pc:sldMk cId="2438743084" sldId="303"/>
            <ac:spMk id="13" creationId="{C24F8008-E57F-41F3-A647-6AD26AC62BED}"/>
          </ac:spMkLst>
        </pc:spChg>
        <pc:spChg chg="add del">
          <ac:chgData name="Kotteti,Chandra Mouli Madhav" userId="bd5ac854-ffbd-4482-a1d6-cf76f779d4d4" providerId="ADAL" clId="{432EBDCD-71F6-4CB7-8478-47441AEDD6D7}" dt="2022-09-14T21:11:52.097" v="369" actId="26606"/>
          <ac:spMkLst>
            <pc:docMk/>
            <pc:sldMk cId="2438743084" sldId="303"/>
            <ac:spMk id="15" creationId="{F99FF037-F179-44F2-8110-A76AD8C7FB28}"/>
          </ac:spMkLst>
        </pc:spChg>
        <pc:spChg chg="add del">
          <ac:chgData name="Kotteti,Chandra Mouli Madhav" userId="bd5ac854-ffbd-4482-a1d6-cf76f779d4d4" providerId="ADAL" clId="{432EBDCD-71F6-4CB7-8478-47441AEDD6D7}" dt="2022-09-14T21:11:52.097" v="369" actId="26606"/>
          <ac:spMkLst>
            <pc:docMk/>
            <pc:sldMk cId="2438743084" sldId="303"/>
            <ac:spMk id="17" creationId="{8D83E6CB-DF74-4884-A854-7F9B9A1B0316}"/>
          </ac:spMkLst>
        </pc:spChg>
        <pc:spChg chg="add del">
          <ac:chgData name="Kotteti,Chandra Mouli Madhav" userId="bd5ac854-ffbd-4482-a1d6-cf76f779d4d4" providerId="ADAL" clId="{432EBDCD-71F6-4CB7-8478-47441AEDD6D7}" dt="2022-09-14T21:09:42.120" v="335" actId="26606"/>
          <ac:spMkLst>
            <pc:docMk/>
            <pc:sldMk cId="2438743084" sldId="303"/>
            <ac:spMk id="18" creationId="{7446612D-AED4-4CA4-9FD8-AD029ACD59A8}"/>
          </ac:spMkLst>
        </pc:spChg>
        <pc:spChg chg="add del">
          <ac:chgData name="Kotteti,Chandra Mouli Madhav" userId="bd5ac854-ffbd-4482-a1d6-cf76f779d4d4" providerId="ADAL" clId="{432EBDCD-71F6-4CB7-8478-47441AEDD6D7}" dt="2022-09-14T21:11:52.097" v="369" actId="26606"/>
          <ac:spMkLst>
            <pc:docMk/>
            <pc:sldMk cId="2438743084" sldId="303"/>
            <ac:spMk id="19" creationId="{6384A6A1-1D76-452D-B158-00B067BD188F}"/>
          </ac:spMkLst>
        </pc:spChg>
        <pc:spChg chg="add del">
          <ac:chgData name="Kotteti,Chandra Mouli Madhav" userId="bd5ac854-ffbd-4482-a1d6-cf76f779d4d4" providerId="ADAL" clId="{432EBDCD-71F6-4CB7-8478-47441AEDD6D7}" dt="2022-09-14T21:09:43.827" v="337" actId="26606"/>
          <ac:spMkLst>
            <pc:docMk/>
            <pc:sldMk cId="2438743084" sldId="303"/>
            <ac:spMk id="20" creationId="{51E026DD-3C04-4BD8-A904-90C1D6FE1332}"/>
          </ac:spMkLst>
        </pc:spChg>
        <pc:spChg chg="add del">
          <ac:chgData name="Kotteti,Chandra Mouli Madhav" userId="bd5ac854-ffbd-4482-a1d6-cf76f779d4d4" providerId="ADAL" clId="{432EBDCD-71F6-4CB7-8478-47441AEDD6D7}" dt="2022-09-14T21:09:43.827" v="337" actId="26606"/>
          <ac:spMkLst>
            <pc:docMk/>
            <pc:sldMk cId="2438743084" sldId="303"/>
            <ac:spMk id="21" creationId="{A972A6A6-5791-4206-8FC4-FDF4BCD32CCB}"/>
          </ac:spMkLst>
        </pc:spChg>
        <pc:spChg chg="add del">
          <ac:chgData name="Kotteti,Chandra Mouli Madhav" userId="bd5ac854-ffbd-4482-a1d6-cf76f779d4d4" providerId="ADAL" clId="{432EBDCD-71F6-4CB7-8478-47441AEDD6D7}" dt="2022-09-14T21:09:43.827" v="337" actId="26606"/>
          <ac:spMkLst>
            <pc:docMk/>
            <pc:sldMk cId="2438743084" sldId="303"/>
            <ac:spMk id="22" creationId="{6E6616CB-20DE-4981-A28A-5DE46F6F3C22}"/>
          </ac:spMkLst>
        </pc:spChg>
        <pc:spChg chg="add del">
          <ac:chgData name="Kotteti,Chandra Mouli Madhav" userId="bd5ac854-ffbd-4482-a1d6-cf76f779d4d4" providerId="ADAL" clId="{432EBDCD-71F6-4CB7-8478-47441AEDD6D7}" dt="2022-09-14T21:12:11.442" v="377" actId="26606"/>
          <ac:spMkLst>
            <pc:docMk/>
            <pc:sldMk cId="2438743084" sldId="303"/>
            <ac:spMk id="23" creationId="{2824C404-FDA8-4DDB-9D85-52D60D77501A}"/>
          </ac:spMkLst>
        </pc:spChg>
        <pc:spChg chg="add del">
          <ac:chgData name="Kotteti,Chandra Mouli Madhav" userId="bd5ac854-ffbd-4482-a1d6-cf76f779d4d4" providerId="ADAL" clId="{432EBDCD-71F6-4CB7-8478-47441AEDD6D7}" dt="2022-09-14T21:09:43.827" v="337" actId="26606"/>
          <ac:spMkLst>
            <pc:docMk/>
            <pc:sldMk cId="2438743084" sldId="303"/>
            <ac:spMk id="24" creationId="{C816DE69-F3C5-477A-8A89-C672A2A573AC}"/>
          </ac:spMkLst>
        </pc:spChg>
        <pc:spChg chg="add del">
          <ac:chgData name="Kotteti,Chandra Mouli Madhav" userId="bd5ac854-ffbd-4482-a1d6-cf76f779d4d4" providerId="ADAL" clId="{432EBDCD-71F6-4CB7-8478-47441AEDD6D7}" dt="2022-09-14T21:12:11.442" v="377" actId="26606"/>
          <ac:spMkLst>
            <pc:docMk/>
            <pc:sldMk cId="2438743084" sldId="303"/>
            <ac:spMk id="25" creationId="{10576BAB-9A66-46C6-8A15-DD1B73CDA155}"/>
          </ac:spMkLst>
        </pc:spChg>
        <pc:spChg chg="add del">
          <ac:chgData name="Kotteti,Chandra Mouli Madhav" userId="bd5ac854-ffbd-4482-a1d6-cf76f779d4d4" providerId="ADAL" clId="{432EBDCD-71F6-4CB7-8478-47441AEDD6D7}" dt="2022-09-14T21:09:45.103" v="339" actId="26606"/>
          <ac:spMkLst>
            <pc:docMk/>
            <pc:sldMk cId="2438743084" sldId="303"/>
            <ac:spMk id="26" creationId="{EDD78C92-C5B4-4C0E-AFB5-D8A40D4DD8A9}"/>
          </ac:spMkLst>
        </pc:spChg>
        <pc:spChg chg="add del">
          <ac:chgData name="Kotteti,Chandra Mouli Madhav" userId="bd5ac854-ffbd-4482-a1d6-cf76f779d4d4" providerId="ADAL" clId="{432EBDCD-71F6-4CB7-8478-47441AEDD6D7}" dt="2022-09-14T21:09:45.103" v="339" actId="26606"/>
          <ac:spMkLst>
            <pc:docMk/>
            <pc:sldMk cId="2438743084" sldId="303"/>
            <ac:spMk id="27" creationId="{3B94086C-D1A0-4B3D-9778-995E6FF5247F}"/>
          </ac:spMkLst>
        </pc:spChg>
        <pc:spChg chg="add del">
          <ac:chgData name="Kotteti,Chandra Mouli Madhav" userId="bd5ac854-ffbd-4482-a1d6-cf76f779d4d4" providerId="ADAL" clId="{432EBDCD-71F6-4CB7-8478-47441AEDD6D7}" dt="2022-09-14T21:09:47.181" v="341" actId="26606"/>
          <ac:spMkLst>
            <pc:docMk/>
            <pc:sldMk cId="2438743084" sldId="303"/>
            <ac:spMk id="29" creationId="{AC84E647-551E-4F79-AA8B-3EABCF228EE3}"/>
          </ac:spMkLst>
        </pc:spChg>
        <pc:spChg chg="add del">
          <ac:chgData name="Kotteti,Chandra Mouli Madhav" userId="bd5ac854-ffbd-4482-a1d6-cf76f779d4d4" providerId="ADAL" clId="{432EBDCD-71F6-4CB7-8478-47441AEDD6D7}" dt="2022-09-14T21:12:11.442" v="377" actId="26606"/>
          <ac:spMkLst>
            <pc:docMk/>
            <pc:sldMk cId="2438743084" sldId="303"/>
            <ac:spMk id="33" creationId="{AC84E647-551E-4F79-AA8B-3EABCF228EE3}"/>
          </ac:spMkLst>
        </pc:spChg>
        <pc:picChg chg="del">
          <ac:chgData name="Kotteti,Chandra Mouli Madhav" userId="bd5ac854-ffbd-4482-a1d6-cf76f779d4d4" providerId="ADAL" clId="{432EBDCD-71F6-4CB7-8478-47441AEDD6D7}" dt="2022-09-14T21:08:58.143" v="323" actId="478"/>
          <ac:picMkLst>
            <pc:docMk/>
            <pc:sldMk cId="2438743084" sldId="303"/>
            <ac:picMk id="5" creationId="{8980EAB4-CDBA-46F1-9333-AD7324BD01DC}"/>
          </ac:picMkLst>
        </pc:picChg>
        <pc:picChg chg="del mod ord">
          <ac:chgData name="Kotteti,Chandra Mouli Madhav" userId="bd5ac854-ffbd-4482-a1d6-cf76f779d4d4" providerId="ADAL" clId="{432EBDCD-71F6-4CB7-8478-47441AEDD6D7}" dt="2022-09-14T21:10:59.246" v="353" actId="478"/>
          <ac:picMkLst>
            <pc:docMk/>
            <pc:sldMk cId="2438743084" sldId="303"/>
            <ac:picMk id="7" creationId="{20276A77-B5D2-4F12-BD0A-55B21EF25B52}"/>
          </ac:picMkLst>
        </pc:picChg>
        <pc:picChg chg="add mod">
          <ac:chgData name="Kotteti,Chandra Mouli Madhav" userId="bd5ac854-ffbd-4482-a1d6-cf76f779d4d4" providerId="ADAL" clId="{432EBDCD-71F6-4CB7-8478-47441AEDD6D7}" dt="2022-09-14T21:12:11.442" v="377" actId="26606"/>
          <ac:picMkLst>
            <pc:docMk/>
            <pc:sldMk cId="2438743084" sldId="303"/>
            <ac:picMk id="8" creationId="{CF5FCE5F-9867-ADE0-E13F-F112393D0B79}"/>
          </ac:picMkLst>
        </pc:picChg>
        <pc:picChg chg="add mod">
          <ac:chgData name="Kotteti,Chandra Mouli Madhav" userId="bd5ac854-ffbd-4482-a1d6-cf76f779d4d4" providerId="ADAL" clId="{432EBDCD-71F6-4CB7-8478-47441AEDD6D7}" dt="2022-09-14T21:14:36.999" v="473" actId="14100"/>
          <ac:picMkLst>
            <pc:docMk/>
            <pc:sldMk cId="2438743084" sldId="303"/>
            <ac:picMk id="10" creationId="{9DA45087-D3D2-A73A-4985-9B25B46FA057}"/>
          </ac:picMkLst>
        </pc:picChg>
        <pc:cxnChg chg="add del">
          <ac:chgData name="Kotteti,Chandra Mouli Madhav" userId="bd5ac854-ffbd-4482-a1d6-cf76f779d4d4" providerId="ADAL" clId="{432EBDCD-71F6-4CB7-8478-47441AEDD6D7}" dt="2022-09-14T21:12:11.442" v="377" actId="26606"/>
          <ac:cxnSpMkLst>
            <pc:docMk/>
            <pc:sldMk cId="2438743084" sldId="303"/>
            <ac:cxnSpMk id="28" creationId="{65CD85AE-D994-4B11-BE24-C38EB7B9E8CC}"/>
          </ac:cxnSpMkLst>
        </pc:cxnChg>
      </pc:sldChg>
      <pc:sldChg chg="modSp mod">
        <pc:chgData name="Kotteti,Chandra Mouli Madhav" userId="bd5ac854-ffbd-4482-a1d6-cf76f779d4d4" providerId="ADAL" clId="{432EBDCD-71F6-4CB7-8478-47441AEDD6D7}" dt="2022-09-14T22:05:49.028" v="813" actId="1076"/>
        <pc:sldMkLst>
          <pc:docMk/>
          <pc:sldMk cId="4050790714" sldId="304"/>
        </pc:sldMkLst>
        <pc:spChg chg="mod">
          <ac:chgData name="Kotteti,Chandra Mouli Madhav" userId="bd5ac854-ffbd-4482-a1d6-cf76f779d4d4" providerId="ADAL" clId="{432EBDCD-71F6-4CB7-8478-47441AEDD6D7}" dt="2022-09-14T21:58:10.960" v="762" actId="114"/>
          <ac:spMkLst>
            <pc:docMk/>
            <pc:sldMk cId="4050790714" sldId="304"/>
            <ac:spMk id="3" creationId="{5F53D8D4-4553-4532-97BE-9ED00E15BF0A}"/>
          </ac:spMkLst>
        </pc:spChg>
        <pc:picChg chg="mod">
          <ac:chgData name="Kotteti,Chandra Mouli Madhav" userId="bd5ac854-ffbd-4482-a1d6-cf76f779d4d4" providerId="ADAL" clId="{432EBDCD-71F6-4CB7-8478-47441AEDD6D7}" dt="2022-09-14T22:05:49.028" v="813" actId="1076"/>
          <ac:picMkLst>
            <pc:docMk/>
            <pc:sldMk cId="4050790714" sldId="304"/>
            <ac:picMk id="5" creationId="{688F0C90-F547-4C02-88BD-0378C6B7A09F}"/>
          </ac:picMkLst>
        </pc:picChg>
        <pc:picChg chg="mod">
          <ac:chgData name="Kotteti,Chandra Mouli Madhav" userId="bd5ac854-ffbd-4482-a1d6-cf76f779d4d4" providerId="ADAL" clId="{432EBDCD-71F6-4CB7-8478-47441AEDD6D7}" dt="2022-09-14T21:57:58.317" v="761" actId="1076"/>
          <ac:picMkLst>
            <pc:docMk/>
            <pc:sldMk cId="4050790714" sldId="304"/>
            <ac:picMk id="7" creationId="{14931C63-F31B-439C-AB3F-4D1D17A1062E}"/>
          </ac:picMkLst>
        </pc:picChg>
        <pc:picChg chg="mod">
          <ac:chgData name="Kotteti,Chandra Mouli Madhav" userId="bd5ac854-ffbd-4482-a1d6-cf76f779d4d4" providerId="ADAL" clId="{432EBDCD-71F6-4CB7-8478-47441AEDD6D7}" dt="2022-09-14T21:22:12.247" v="492" actId="1076"/>
          <ac:picMkLst>
            <pc:docMk/>
            <pc:sldMk cId="4050790714" sldId="304"/>
            <ac:picMk id="9" creationId="{ECF1309A-D798-46DE-A0DC-38BE3F9A3934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1:23:13.466" v="502" actId="1076"/>
        <pc:sldMkLst>
          <pc:docMk/>
          <pc:sldMk cId="219986027" sldId="305"/>
        </pc:sldMkLst>
        <pc:spChg chg="mod">
          <ac:chgData name="Kotteti,Chandra Mouli Madhav" userId="bd5ac854-ffbd-4482-a1d6-cf76f779d4d4" providerId="ADAL" clId="{432EBDCD-71F6-4CB7-8478-47441AEDD6D7}" dt="2022-09-14T21:22:59.230" v="500" actId="20577"/>
          <ac:spMkLst>
            <pc:docMk/>
            <pc:sldMk cId="219986027" sldId="305"/>
            <ac:spMk id="3" creationId="{ED8406DB-4BB1-4E58-A019-B6FD3229C201}"/>
          </ac:spMkLst>
        </pc:spChg>
        <pc:picChg chg="mod">
          <ac:chgData name="Kotteti,Chandra Mouli Madhav" userId="bd5ac854-ffbd-4482-a1d6-cf76f779d4d4" providerId="ADAL" clId="{432EBDCD-71F6-4CB7-8478-47441AEDD6D7}" dt="2022-09-14T21:23:05.476" v="501" actId="1076"/>
          <ac:picMkLst>
            <pc:docMk/>
            <pc:sldMk cId="219986027" sldId="305"/>
            <ac:picMk id="6" creationId="{FF7A2674-86C4-4F9D-89EE-478B67010A0C}"/>
          </ac:picMkLst>
        </pc:picChg>
        <pc:picChg chg="mod">
          <ac:chgData name="Kotteti,Chandra Mouli Madhav" userId="bd5ac854-ffbd-4482-a1d6-cf76f779d4d4" providerId="ADAL" clId="{432EBDCD-71F6-4CB7-8478-47441AEDD6D7}" dt="2022-09-14T21:23:13.466" v="502" actId="1076"/>
          <ac:picMkLst>
            <pc:docMk/>
            <pc:sldMk cId="219986027" sldId="305"/>
            <ac:picMk id="9" creationId="{396323D6-CDF1-4F26-B677-C42DE50355F9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1:24:44.193" v="512" actId="2711"/>
        <pc:sldMkLst>
          <pc:docMk/>
          <pc:sldMk cId="1186720208" sldId="306"/>
        </pc:sldMkLst>
        <pc:spChg chg="mod">
          <ac:chgData name="Kotteti,Chandra Mouli Madhav" userId="bd5ac854-ffbd-4482-a1d6-cf76f779d4d4" providerId="ADAL" clId="{432EBDCD-71F6-4CB7-8478-47441AEDD6D7}" dt="2022-09-14T21:24:44.193" v="512" actId="2711"/>
          <ac:spMkLst>
            <pc:docMk/>
            <pc:sldMk cId="1186720208" sldId="306"/>
            <ac:spMk id="3" creationId="{183B159B-E3D8-4650-ACF3-42CF66F90CDA}"/>
          </ac:spMkLst>
        </pc:spChg>
        <pc:picChg chg="mod">
          <ac:chgData name="Kotteti,Chandra Mouli Madhav" userId="bd5ac854-ffbd-4482-a1d6-cf76f779d4d4" providerId="ADAL" clId="{432EBDCD-71F6-4CB7-8478-47441AEDD6D7}" dt="2022-09-14T21:23:28.285" v="503" actId="1076"/>
          <ac:picMkLst>
            <pc:docMk/>
            <pc:sldMk cId="1186720208" sldId="306"/>
            <ac:picMk id="6" creationId="{BF852DFB-3921-4FE3-959D-A790D2CDCD11}"/>
          </ac:picMkLst>
        </pc:picChg>
        <pc:picChg chg="mod">
          <ac:chgData name="Kotteti,Chandra Mouli Madhav" userId="bd5ac854-ffbd-4482-a1d6-cf76f779d4d4" providerId="ADAL" clId="{432EBDCD-71F6-4CB7-8478-47441AEDD6D7}" dt="2022-09-14T21:24:33.291" v="511" actId="1076"/>
          <ac:picMkLst>
            <pc:docMk/>
            <pc:sldMk cId="1186720208" sldId="306"/>
            <ac:picMk id="9" creationId="{5C9B1F8C-153D-47AB-9CD6-9C911C725308}"/>
          </ac:picMkLst>
        </pc:picChg>
      </pc:sldChg>
      <pc:sldChg chg="addSp delSp modSp mod">
        <pc:chgData name="Kotteti,Chandra Mouli Madhav" userId="bd5ac854-ffbd-4482-a1d6-cf76f779d4d4" providerId="ADAL" clId="{432EBDCD-71F6-4CB7-8478-47441AEDD6D7}" dt="2022-09-14T21:26:45.324" v="524" actId="1076"/>
        <pc:sldMkLst>
          <pc:docMk/>
          <pc:sldMk cId="1481446413" sldId="307"/>
        </pc:sldMkLst>
        <pc:spChg chg="mod">
          <ac:chgData name="Kotteti,Chandra Mouli Madhav" userId="bd5ac854-ffbd-4482-a1d6-cf76f779d4d4" providerId="ADAL" clId="{432EBDCD-71F6-4CB7-8478-47441AEDD6D7}" dt="2022-09-14T21:25:12.435" v="513" actId="2711"/>
          <ac:spMkLst>
            <pc:docMk/>
            <pc:sldMk cId="1481446413" sldId="307"/>
            <ac:spMk id="3" creationId="{A1FC1B69-D178-4842-9493-82056ADB4049}"/>
          </ac:spMkLst>
        </pc:spChg>
        <pc:grpChg chg="add mod">
          <ac:chgData name="Kotteti,Chandra Mouli Madhav" userId="bd5ac854-ffbd-4482-a1d6-cf76f779d4d4" providerId="ADAL" clId="{432EBDCD-71F6-4CB7-8478-47441AEDD6D7}" dt="2022-09-14T21:26:45.324" v="524" actId="1076"/>
          <ac:grpSpMkLst>
            <pc:docMk/>
            <pc:sldMk cId="1481446413" sldId="307"/>
            <ac:grpSpMk id="11" creationId="{127CC2E2-F018-AF04-06A9-8BB530091B47}"/>
          </ac:grpSpMkLst>
        </pc:grpChg>
        <pc:picChg chg="mod">
          <ac:chgData name="Kotteti,Chandra Mouli Madhav" userId="bd5ac854-ffbd-4482-a1d6-cf76f779d4d4" providerId="ADAL" clId="{432EBDCD-71F6-4CB7-8478-47441AEDD6D7}" dt="2022-09-14T21:25:21.719" v="514" actId="1076"/>
          <ac:picMkLst>
            <pc:docMk/>
            <pc:sldMk cId="1481446413" sldId="307"/>
            <ac:picMk id="6" creationId="{599BB911-BEC3-407D-9978-37057C748CF3}"/>
          </ac:picMkLst>
        </pc:picChg>
        <pc:picChg chg="add mod">
          <ac:chgData name="Kotteti,Chandra Mouli Madhav" userId="bd5ac854-ffbd-4482-a1d6-cf76f779d4d4" providerId="ADAL" clId="{432EBDCD-71F6-4CB7-8478-47441AEDD6D7}" dt="2022-09-14T21:26:32.405" v="522" actId="164"/>
          <ac:picMkLst>
            <pc:docMk/>
            <pc:sldMk cId="1481446413" sldId="307"/>
            <ac:picMk id="7" creationId="{492323E9-F9AC-FF0D-7531-9458E752F0A7}"/>
          </ac:picMkLst>
        </pc:picChg>
        <pc:picChg chg="del mod">
          <ac:chgData name="Kotteti,Chandra Mouli Madhav" userId="bd5ac854-ffbd-4482-a1d6-cf76f779d4d4" providerId="ADAL" clId="{432EBDCD-71F6-4CB7-8478-47441AEDD6D7}" dt="2022-09-14T21:25:46.339" v="516" actId="478"/>
          <ac:picMkLst>
            <pc:docMk/>
            <pc:sldMk cId="1481446413" sldId="307"/>
            <ac:picMk id="8" creationId="{FB8865FE-F6D7-4C63-B432-3E8A6ED31CAA}"/>
          </ac:picMkLst>
        </pc:picChg>
        <pc:picChg chg="add mod">
          <ac:chgData name="Kotteti,Chandra Mouli Madhav" userId="bd5ac854-ffbd-4482-a1d6-cf76f779d4d4" providerId="ADAL" clId="{432EBDCD-71F6-4CB7-8478-47441AEDD6D7}" dt="2022-09-14T21:26:32.405" v="522" actId="164"/>
          <ac:picMkLst>
            <pc:docMk/>
            <pc:sldMk cId="1481446413" sldId="307"/>
            <ac:picMk id="10" creationId="{2EA93B3E-BCBC-1590-D309-729508B2816C}"/>
          </ac:picMkLst>
        </pc:picChg>
      </pc:sldChg>
      <pc:sldChg chg="addSp modSp mod">
        <pc:chgData name="Kotteti,Chandra Mouli Madhav" userId="bd5ac854-ffbd-4482-a1d6-cf76f779d4d4" providerId="ADAL" clId="{432EBDCD-71F6-4CB7-8478-47441AEDD6D7}" dt="2022-09-14T21:45:00.895" v="664" actId="1076"/>
        <pc:sldMkLst>
          <pc:docMk/>
          <pc:sldMk cId="2786000254" sldId="308"/>
        </pc:sldMkLst>
        <pc:spChg chg="mod">
          <ac:chgData name="Kotteti,Chandra Mouli Madhav" userId="bd5ac854-ffbd-4482-a1d6-cf76f779d4d4" providerId="ADAL" clId="{432EBDCD-71F6-4CB7-8478-47441AEDD6D7}" dt="2022-09-14T21:44:13.506" v="641" actId="404"/>
          <ac:spMkLst>
            <pc:docMk/>
            <pc:sldMk cId="2786000254" sldId="308"/>
            <ac:spMk id="3" creationId="{B8BD6A79-FB31-47C0-8FE3-8D3451C62658}"/>
          </ac:spMkLst>
        </pc:spChg>
        <pc:picChg chg="mod">
          <ac:chgData name="Kotteti,Chandra Mouli Madhav" userId="bd5ac854-ffbd-4482-a1d6-cf76f779d4d4" providerId="ADAL" clId="{432EBDCD-71F6-4CB7-8478-47441AEDD6D7}" dt="2022-09-14T21:44:39.429" v="660" actId="1076"/>
          <ac:picMkLst>
            <pc:docMk/>
            <pc:sldMk cId="2786000254" sldId="308"/>
            <ac:picMk id="5" creationId="{184759FF-46E8-4964-ADC0-497926054F8A}"/>
          </ac:picMkLst>
        </pc:picChg>
        <pc:picChg chg="mod">
          <ac:chgData name="Kotteti,Chandra Mouli Madhav" userId="bd5ac854-ffbd-4482-a1d6-cf76f779d4d4" providerId="ADAL" clId="{432EBDCD-71F6-4CB7-8478-47441AEDD6D7}" dt="2022-09-14T21:44:58.303" v="663" actId="1076"/>
          <ac:picMkLst>
            <pc:docMk/>
            <pc:sldMk cId="2786000254" sldId="308"/>
            <ac:picMk id="7" creationId="{C20A9B0F-F8F4-4C32-884F-0C1D8A782588}"/>
          </ac:picMkLst>
        </pc:picChg>
        <pc:picChg chg="add mod">
          <ac:chgData name="Kotteti,Chandra Mouli Madhav" userId="bd5ac854-ffbd-4482-a1d6-cf76f779d4d4" providerId="ADAL" clId="{432EBDCD-71F6-4CB7-8478-47441AEDD6D7}" dt="2022-09-14T21:45:00.895" v="664" actId="1076"/>
          <ac:picMkLst>
            <pc:docMk/>
            <pc:sldMk cId="2786000254" sldId="308"/>
            <ac:picMk id="8" creationId="{A1AB06D0-89A0-0E7A-9166-EC58DFD75EE6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1:46:13.707" v="667" actId="1076"/>
        <pc:sldMkLst>
          <pc:docMk/>
          <pc:sldMk cId="332946605" sldId="309"/>
        </pc:sldMkLst>
        <pc:spChg chg="mod">
          <ac:chgData name="Kotteti,Chandra Mouli Madhav" userId="bd5ac854-ffbd-4482-a1d6-cf76f779d4d4" providerId="ADAL" clId="{432EBDCD-71F6-4CB7-8478-47441AEDD6D7}" dt="2022-09-14T21:46:07.869" v="666" actId="2711"/>
          <ac:spMkLst>
            <pc:docMk/>
            <pc:sldMk cId="332946605" sldId="309"/>
            <ac:spMk id="3" creationId="{9D387647-5CAF-4B87-AC78-215BD51C6571}"/>
          </ac:spMkLst>
        </pc:spChg>
        <pc:picChg chg="mod">
          <ac:chgData name="Kotteti,Chandra Mouli Madhav" userId="bd5ac854-ffbd-4482-a1d6-cf76f779d4d4" providerId="ADAL" clId="{432EBDCD-71F6-4CB7-8478-47441AEDD6D7}" dt="2022-09-14T21:46:13.707" v="667" actId="1076"/>
          <ac:picMkLst>
            <pc:docMk/>
            <pc:sldMk cId="332946605" sldId="309"/>
            <ac:picMk id="6" creationId="{7791865C-52CF-4F85-A9B3-EB07F2047936}"/>
          </ac:picMkLst>
        </pc:picChg>
      </pc:sldChg>
      <pc:sldChg chg="modSp mod">
        <pc:chgData name="Kotteti,Chandra Mouli Madhav" userId="bd5ac854-ffbd-4482-a1d6-cf76f779d4d4" providerId="ADAL" clId="{432EBDCD-71F6-4CB7-8478-47441AEDD6D7}" dt="2022-09-14T21:46:54.190" v="669" actId="1076"/>
        <pc:sldMkLst>
          <pc:docMk/>
          <pc:sldMk cId="1185383015" sldId="310"/>
        </pc:sldMkLst>
        <pc:picChg chg="mod">
          <ac:chgData name="Kotteti,Chandra Mouli Madhav" userId="bd5ac854-ffbd-4482-a1d6-cf76f779d4d4" providerId="ADAL" clId="{432EBDCD-71F6-4CB7-8478-47441AEDD6D7}" dt="2022-09-14T21:46:41.410" v="668" actId="1076"/>
          <ac:picMkLst>
            <pc:docMk/>
            <pc:sldMk cId="1185383015" sldId="310"/>
            <ac:picMk id="5" creationId="{BF590A6F-ADB1-4AE7-8AE3-A9440A97221E}"/>
          </ac:picMkLst>
        </pc:picChg>
        <pc:picChg chg="mod">
          <ac:chgData name="Kotteti,Chandra Mouli Madhav" userId="bd5ac854-ffbd-4482-a1d6-cf76f779d4d4" providerId="ADAL" clId="{432EBDCD-71F6-4CB7-8478-47441AEDD6D7}" dt="2022-09-14T21:46:54.190" v="669" actId="1076"/>
          <ac:picMkLst>
            <pc:docMk/>
            <pc:sldMk cId="1185383015" sldId="310"/>
            <ac:picMk id="7" creationId="{5368E17A-61BB-4A77-842A-B332E328E3E1}"/>
          </ac:picMkLst>
        </pc:picChg>
      </pc:sldChg>
      <pc:sldChg chg="addSp delSp modSp mod setBg addAnim delAnim">
        <pc:chgData name="Kotteti,Chandra Mouli Madhav" userId="bd5ac854-ffbd-4482-a1d6-cf76f779d4d4" providerId="ADAL" clId="{432EBDCD-71F6-4CB7-8478-47441AEDD6D7}" dt="2022-09-14T22:01:46.249" v="804" actId="255"/>
        <pc:sldMkLst>
          <pc:docMk/>
          <pc:sldMk cId="457759017" sldId="311"/>
        </pc:sldMkLst>
        <pc:spChg chg="mod">
          <ac:chgData name="Kotteti,Chandra Mouli Madhav" userId="bd5ac854-ffbd-4482-a1d6-cf76f779d4d4" providerId="ADAL" clId="{432EBDCD-71F6-4CB7-8478-47441AEDD6D7}" dt="2022-09-14T22:01:42.090" v="803" actId="26606"/>
          <ac:spMkLst>
            <pc:docMk/>
            <pc:sldMk cId="457759017" sldId="311"/>
            <ac:spMk id="2" creationId="{8F74E760-2E50-4ED5-A950-F32356780939}"/>
          </ac:spMkLst>
        </pc:spChg>
        <pc:spChg chg="mod ord">
          <ac:chgData name="Kotteti,Chandra Mouli Madhav" userId="bd5ac854-ffbd-4482-a1d6-cf76f779d4d4" providerId="ADAL" clId="{432EBDCD-71F6-4CB7-8478-47441AEDD6D7}" dt="2022-09-14T22:01:46.249" v="804" actId="255"/>
          <ac:spMkLst>
            <pc:docMk/>
            <pc:sldMk cId="457759017" sldId="311"/>
            <ac:spMk id="3" creationId="{ECD2A1D1-B1A2-4E72-AF11-2D3A22CC8E42}"/>
          </ac:spMkLst>
        </pc:spChg>
        <pc:spChg chg="mod">
          <ac:chgData name="Kotteti,Chandra Mouli Madhav" userId="bd5ac854-ffbd-4482-a1d6-cf76f779d4d4" providerId="ADAL" clId="{432EBDCD-71F6-4CB7-8478-47441AEDD6D7}" dt="2022-09-14T22:01:42.090" v="803" actId="26606"/>
          <ac:spMkLst>
            <pc:docMk/>
            <pc:sldMk cId="457759017" sldId="311"/>
            <ac:spMk id="4" creationId="{3FF0ED99-0816-86B1-98CB-01CB8F6FD06F}"/>
          </ac:spMkLst>
        </pc:spChg>
        <pc:spChg chg="add del">
          <ac:chgData name="Kotteti,Chandra Mouli Madhav" userId="bd5ac854-ffbd-4482-a1d6-cf76f779d4d4" providerId="ADAL" clId="{432EBDCD-71F6-4CB7-8478-47441AEDD6D7}" dt="2022-09-14T21:51:01.117" v="698" actId="26606"/>
          <ac:spMkLst>
            <pc:docMk/>
            <pc:sldMk cId="457759017" sldId="311"/>
            <ac:spMk id="7" creationId="{FF10F2A3-17E2-43F4-9483-468E43A60C68}"/>
          </ac:spMkLst>
        </pc:spChg>
        <pc:spChg chg="add">
          <ac:chgData name="Kotteti,Chandra Mouli Madhav" userId="bd5ac854-ffbd-4482-a1d6-cf76f779d4d4" providerId="ADAL" clId="{432EBDCD-71F6-4CB7-8478-47441AEDD6D7}" dt="2022-09-14T22:01:42.090" v="803" actId="26606"/>
          <ac:spMkLst>
            <pc:docMk/>
            <pc:sldMk cId="457759017" sldId="311"/>
            <ac:spMk id="8" creationId="{FF10F2A3-17E2-43F4-9483-468E43A60C68}"/>
          </ac:spMkLst>
        </pc:spChg>
        <pc:spChg chg="add del">
          <ac:chgData name="Kotteti,Chandra Mouli Madhav" userId="bd5ac854-ffbd-4482-a1d6-cf76f779d4d4" providerId="ADAL" clId="{432EBDCD-71F6-4CB7-8478-47441AEDD6D7}" dt="2022-09-14T21:50:47.014" v="693" actId="26606"/>
          <ac:spMkLst>
            <pc:docMk/>
            <pc:sldMk cId="457759017" sldId="311"/>
            <ac:spMk id="10" creationId="{FF10F2A3-17E2-43F4-9483-468E43A60C68}"/>
          </ac:spMkLst>
        </pc:spChg>
        <pc:spChg chg="add del">
          <ac:chgData name="Kotteti,Chandra Mouli Madhav" userId="bd5ac854-ffbd-4482-a1d6-cf76f779d4d4" providerId="ADAL" clId="{432EBDCD-71F6-4CB7-8478-47441AEDD6D7}" dt="2022-09-14T21:50:53.812" v="696" actId="26606"/>
          <ac:spMkLst>
            <pc:docMk/>
            <pc:sldMk cId="457759017" sldId="311"/>
            <ac:spMk id="12" creationId="{67716BD9-62E5-4BC7-A28D-D0453343FDA1}"/>
          </ac:spMkLst>
        </pc:spChg>
        <pc:spChg chg="add del">
          <ac:chgData name="Kotteti,Chandra Mouli Madhav" userId="bd5ac854-ffbd-4482-a1d6-cf76f779d4d4" providerId="ADAL" clId="{432EBDCD-71F6-4CB7-8478-47441AEDD6D7}" dt="2022-09-14T21:50:53.812" v="696" actId="26606"/>
          <ac:spMkLst>
            <pc:docMk/>
            <pc:sldMk cId="457759017" sldId="311"/>
            <ac:spMk id="13" creationId="{96A777D5-8609-4912-93B5-481B46BF8AB3}"/>
          </ac:spMkLst>
        </pc:spChg>
        <pc:picChg chg="mod">
          <ac:chgData name="Kotteti,Chandra Mouli Madhav" userId="bd5ac854-ffbd-4482-a1d6-cf76f779d4d4" providerId="ADAL" clId="{432EBDCD-71F6-4CB7-8478-47441AEDD6D7}" dt="2022-09-14T22:01:42.090" v="803" actId="26606"/>
          <ac:picMkLst>
            <pc:docMk/>
            <pc:sldMk cId="457759017" sldId="311"/>
            <ac:picMk id="5" creationId="{A1F36690-A0D4-435A-8E6E-6209B48E480D}"/>
          </ac:picMkLst>
        </pc:picChg>
      </pc:sldChg>
      <pc:sldChg chg="addSp modSp mod setBg">
        <pc:chgData name="Kotteti,Chandra Mouli Madhav" userId="bd5ac854-ffbd-4482-a1d6-cf76f779d4d4" providerId="ADAL" clId="{432EBDCD-71F6-4CB7-8478-47441AEDD6D7}" dt="2022-09-14T22:01:17.316" v="800" actId="255"/>
        <pc:sldMkLst>
          <pc:docMk/>
          <pc:sldMk cId="2564550428" sldId="312"/>
        </pc:sldMkLst>
        <pc:spChg chg="mod">
          <ac:chgData name="Kotteti,Chandra Mouli Madhav" userId="bd5ac854-ffbd-4482-a1d6-cf76f779d4d4" providerId="ADAL" clId="{432EBDCD-71F6-4CB7-8478-47441AEDD6D7}" dt="2022-09-14T22:01:08.013" v="792" actId="26606"/>
          <ac:spMkLst>
            <pc:docMk/>
            <pc:sldMk cId="2564550428" sldId="312"/>
            <ac:spMk id="2" creationId="{C6DFEB49-0F93-47C6-ADAB-36F3F8900DA6}"/>
          </ac:spMkLst>
        </pc:spChg>
        <pc:spChg chg="mod ord">
          <ac:chgData name="Kotteti,Chandra Mouli Madhav" userId="bd5ac854-ffbd-4482-a1d6-cf76f779d4d4" providerId="ADAL" clId="{432EBDCD-71F6-4CB7-8478-47441AEDD6D7}" dt="2022-09-14T22:01:17.316" v="800" actId="255"/>
          <ac:spMkLst>
            <pc:docMk/>
            <pc:sldMk cId="2564550428" sldId="312"/>
            <ac:spMk id="3" creationId="{87EFBEB0-C7BF-43D4-909B-91F264BD8509}"/>
          </ac:spMkLst>
        </pc:spChg>
        <pc:spChg chg="mod">
          <ac:chgData name="Kotteti,Chandra Mouli Madhav" userId="bd5ac854-ffbd-4482-a1d6-cf76f779d4d4" providerId="ADAL" clId="{432EBDCD-71F6-4CB7-8478-47441AEDD6D7}" dt="2022-09-14T22:01:08.013" v="792" actId="26606"/>
          <ac:spMkLst>
            <pc:docMk/>
            <pc:sldMk cId="2564550428" sldId="312"/>
            <ac:spMk id="4" creationId="{B8B03443-CEDA-9B36-D211-A5679A5A5E12}"/>
          </ac:spMkLst>
        </pc:spChg>
        <pc:spChg chg="add">
          <ac:chgData name="Kotteti,Chandra Mouli Madhav" userId="bd5ac854-ffbd-4482-a1d6-cf76f779d4d4" providerId="ADAL" clId="{432EBDCD-71F6-4CB7-8478-47441AEDD6D7}" dt="2022-09-14T22:01:08.013" v="792" actId="26606"/>
          <ac:spMkLst>
            <pc:docMk/>
            <pc:sldMk cId="2564550428" sldId="312"/>
            <ac:spMk id="11" creationId="{FF10F2A3-17E2-43F4-9483-468E43A60C68}"/>
          </ac:spMkLst>
        </pc:spChg>
        <pc:picChg chg="mod">
          <ac:chgData name="Kotteti,Chandra Mouli Madhav" userId="bd5ac854-ffbd-4482-a1d6-cf76f779d4d4" providerId="ADAL" clId="{432EBDCD-71F6-4CB7-8478-47441AEDD6D7}" dt="2022-09-14T22:01:08.013" v="792" actId="26606"/>
          <ac:picMkLst>
            <pc:docMk/>
            <pc:sldMk cId="2564550428" sldId="312"/>
            <ac:picMk id="6" creationId="{0148389B-07AE-45EA-969B-B853DF8AFC91}"/>
          </ac:picMkLst>
        </pc:picChg>
      </pc:sldChg>
      <pc:sldChg chg="addSp modSp mod setBg">
        <pc:chgData name="Kotteti,Chandra Mouli Madhav" userId="bd5ac854-ffbd-4482-a1d6-cf76f779d4d4" providerId="ADAL" clId="{432EBDCD-71F6-4CB7-8478-47441AEDD6D7}" dt="2022-09-14T22:00:54.179" v="791" actId="403"/>
        <pc:sldMkLst>
          <pc:docMk/>
          <pc:sldMk cId="591068881" sldId="313"/>
        </pc:sldMkLst>
        <pc:spChg chg="mod">
          <ac:chgData name="Kotteti,Chandra Mouli Madhav" userId="bd5ac854-ffbd-4482-a1d6-cf76f779d4d4" providerId="ADAL" clId="{432EBDCD-71F6-4CB7-8478-47441AEDD6D7}" dt="2022-09-14T22:00:38.124" v="786" actId="26606"/>
          <ac:spMkLst>
            <pc:docMk/>
            <pc:sldMk cId="591068881" sldId="313"/>
            <ac:spMk id="2" creationId="{81A76941-B177-4043-8BC9-EE71C5B795CA}"/>
          </ac:spMkLst>
        </pc:spChg>
        <pc:spChg chg="mod ord">
          <ac:chgData name="Kotteti,Chandra Mouli Madhav" userId="bd5ac854-ffbd-4482-a1d6-cf76f779d4d4" providerId="ADAL" clId="{432EBDCD-71F6-4CB7-8478-47441AEDD6D7}" dt="2022-09-14T22:00:54.179" v="791" actId="403"/>
          <ac:spMkLst>
            <pc:docMk/>
            <pc:sldMk cId="591068881" sldId="313"/>
            <ac:spMk id="3" creationId="{605F5D8D-AD90-4683-A81A-B12BFAF191E3}"/>
          </ac:spMkLst>
        </pc:spChg>
        <pc:spChg chg="mod">
          <ac:chgData name="Kotteti,Chandra Mouli Madhav" userId="bd5ac854-ffbd-4482-a1d6-cf76f779d4d4" providerId="ADAL" clId="{432EBDCD-71F6-4CB7-8478-47441AEDD6D7}" dt="2022-09-14T22:00:38.124" v="786" actId="26606"/>
          <ac:spMkLst>
            <pc:docMk/>
            <pc:sldMk cId="591068881" sldId="313"/>
            <ac:spMk id="5" creationId="{4DBF6C1A-95A8-8CA5-A207-E52A79232357}"/>
          </ac:spMkLst>
        </pc:spChg>
        <pc:spChg chg="add">
          <ac:chgData name="Kotteti,Chandra Mouli Madhav" userId="bd5ac854-ffbd-4482-a1d6-cf76f779d4d4" providerId="ADAL" clId="{432EBDCD-71F6-4CB7-8478-47441AEDD6D7}" dt="2022-09-14T22:00:38.124" v="786" actId="26606"/>
          <ac:spMkLst>
            <pc:docMk/>
            <pc:sldMk cId="591068881" sldId="313"/>
            <ac:spMk id="10" creationId="{FF10F2A3-17E2-43F4-9483-468E43A60C68}"/>
          </ac:spMkLst>
        </pc:spChg>
        <pc:picChg chg="mod">
          <ac:chgData name="Kotteti,Chandra Mouli Madhav" userId="bd5ac854-ffbd-4482-a1d6-cf76f779d4d4" providerId="ADAL" clId="{432EBDCD-71F6-4CB7-8478-47441AEDD6D7}" dt="2022-09-14T22:00:38.124" v="786" actId="26606"/>
          <ac:picMkLst>
            <pc:docMk/>
            <pc:sldMk cId="591068881" sldId="313"/>
            <ac:picMk id="4" creationId="{A929D379-64CE-419C-8A6F-07C6986EB71F}"/>
          </ac:picMkLst>
        </pc:picChg>
      </pc:sldChg>
      <pc:sldChg chg="addSp delSp modSp mod setBg">
        <pc:chgData name="Kotteti,Chandra Mouli Madhav" userId="bd5ac854-ffbd-4482-a1d6-cf76f779d4d4" providerId="ADAL" clId="{432EBDCD-71F6-4CB7-8478-47441AEDD6D7}" dt="2022-09-14T21:53:56.890" v="726" actId="403"/>
        <pc:sldMkLst>
          <pc:docMk/>
          <pc:sldMk cId="3058481045" sldId="314"/>
        </pc:sldMkLst>
        <pc:spChg chg="mod">
          <ac:chgData name="Kotteti,Chandra Mouli Madhav" userId="bd5ac854-ffbd-4482-a1d6-cf76f779d4d4" providerId="ADAL" clId="{432EBDCD-71F6-4CB7-8478-47441AEDD6D7}" dt="2022-09-14T21:53:43.432" v="715" actId="26606"/>
          <ac:spMkLst>
            <pc:docMk/>
            <pc:sldMk cId="3058481045" sldId="314"/>
            <ac:spMk id="2" creationId="{D1560971-0A85-4102-89FD-1214F2B7B5D7}"/>
          </ac:spMkLst>
        </pc:spChg>
        <pc:spChg chg="mod">
          <ac:chgData name="Kotteti,Chandra Mouli Madhav" userId="bd5ac854-ffbd-4482-a1d6-cf76f779d4d4" providerId="ADAL" clId="{432EBDCD-71F6-4CB7-8478-47441AEDD6D7}" dt="2022-09-14T21:53:56.890" v="726" actId="403"/>
          <ac:spMkLst>
            <pc:docMk/>
            <pc:sldMk cId="3058481045" sldId="314"/>
            <ac:spMk id="3" creationId="{EF1708E4-E56E-4BBE-8BB1-5D224593757E}"/>
          </ac:spMkLst>
        </pc:spChg>
        <pc:spChg chg="mod">
          <ac:chgData name="Kotteti,Chandra Mouli Madhav" userId="bd5ac854-ffbd-4482-a1d6-cf76f779d4d4" providerId="ADAL" clId="{432EBDCD-71F6-4CB7-8478-47441AEDD6D7}" dt="2022-09-14T21:53:43.432" v="715" actId="26606"/>
          <ac:spMkLst>
            <pc:docMk/>
            <pc:sldMk cId="3058481045" sldId="314"/>
            <ac:spMk id="4" creationId="{FB2A0124-24DF-62F0-D074-F166DC18214F}"/>
          </ac:spMkLst>
        </pc:spChg>
        <pc:spChg chg="add">
          <ac:chgData name="Kotteti,Chandra Mouli Madhav" userId="bd5ac854-ffbd-4482-a1d6-cf76f779d4d4" providerId="ADAL" clId="{432EBDCD-71F6-4CB7-8478-47441AEDD6D7}" dt="2022-09-14T21:53:43.432" v="715" actId="26606"/>
          <ac:spMkLst>
            <pc:docMk/>
            <pc:sldMk cId="3058481045" sldId="314"/>
            <ac:spMk id="15" creationId="{2824C404-FDA8-4DDB-9D85-52D60D77501A}"/>
          </ac:spMkLst>
        </pc:spChg>
        <pc:spChg chg="add">
          <ac:chgData name="Kotteti,Chandra Mouli Madhav" userId="bd5ac854-ffbd-4482-a1d6-cf76f779d4d4" providerId="ADAL" clId="{432EBDCD-71F6-4CB7-8478-47441AEDD6D7}" dt="2022-09-14T21:53:43.432" v="715" actId="26606"/>
          <ac:spMkLst>
            <pc:docMk/>
            <pc:sldMk cId="3058481045" sldId="314"/>
            <ac:spMk id="17" creationId="{10576BAB-9A66-46C6-8A15-DD1B73CDA155}"/>
          </ac:spMkLst>
        </pc:spChg>
        <pc:picChg chg="del mod">
          <ac:chgData name="Kotteti,Chandra Mouli Madhav" userId="bd5ac854-ffbd-4482-a1d6-cf76f779d4d4" providerId="ADAL" clId="{432EBDCD-71F6-4CB7-8478-47441AEDD6D7}" dt="2022-09-14T21:52:36.737" v="705" actId="478"/>
          <ac:picMkLst>
            <pc:docMk/>
            <pc:sldMk cId="3058481045" sldId="314"/>
            <ac:picMk id="5" creationId="{509ADE3F-B476-4AB5-9818-680513FB2574}"/>
          </ac:picMkLst>
        </pc:picChg>
        <pc:picChg chg="add mod ord">
          <ac:chgData name="Kotteti,Chandra Mouli Madhav" userId="bd5ac854-ffbd-4482-a1d6-cf76f779d4d4" providerId="ADAL" clId="{432EBDCD-71F6-4CB7-8478-47441AEDD6D7}" dt="2022-09-14T21:53:43.432" v="715" actId="26606"/>
          <ac:picMkLst>
            <pc:docMk/>
            <pc:sldMk cId="3058481045" sldId="314"/>
            <ac:picMk id="7" creationId="{6679B7A6-0D46-36BF-CAE0-B45A6723CEEA}"/>
          </ac:picMkLst>
        </pc:picChg>
        <pc:picChg chg="del">
          <ac:chgData name="Kotteti,Chandra Mouli Madhav" userId="bd5ac854-ffbd-4482-a1d6-cf76f779d4d4" providerId="ADAL" clId="{432EBDCD-71F6-4CB7-8478-47441AEDD6D7}" dt="2022-09-14T21:53:36.094" v="711" actId="478"/>
          <ac:picMkLst>
            <pc:docMk/>
            <pc:sldMk cId="3058481045" sldId="314"/>
            <ac:picMk id="9" creationId="{71CA8767-B022-4F84-A3EC-E2EEC610AD32}"/>
          </ac:picMkLst>
        </pc:picChg>
        <pc:picChg chg="add mod ord">
          <ac:chgData name="Kotteti,Chandra Mouli Madhav" userId="bd5ac854-ffbd-4482-a1d6-cf76f779d4d4" providerId="ADAL" clId="{432EBDCD-71F6-4CB7-8478-47441AEDD6D7}" dt="2022-09-14T21:53:43.432" v="715" actId="26606"/>
          <ac:picMkLst>
            <pc:docMk/>
            <pc:sldMk cId="3058481045" sldId="314"/>
            <ac:picMk id="10" creationId="{349A0E1D-F47F-C1D4-AC3E-6F0745006671}"/>
          </ac:picMkLst>
        </pc:picChg>
        <pc:picChg chg="del">
          <ac:chgData name="Kotteti,Chandra Mouli Madhav" userId="bd5ac854-ffbd-4482-a1d6-cf76f779d4d4" providerId="ADAL" clId="{432EBDCD-71F6-4CB7-8478-47441AEDD6D7}" dt="2022-09-14T21:53:36.094" v="711" actId="478"/>
          <ac:picMkLst>
            <pc:docMk/>
            <pc:sldMk cId="3058481045" sldId="314"/>
            <ac:picMk id="11" creationId="{D125B5BF-F54A-4A56-8E7F-59E54AD2E3B2}"/>
          </ac:picMkLst>
        </pc:picChg>
        <pc:cxnChg chg="add">
          <ac:chgData name="Kotteti,Chandra Mouli Madhav" userId="bd5ac854-ffbd-4482-a1d6-cf76f779d4d4" providerId="ADAL" clId="{432EBDCD-71F6-4CB7-8478-47441AEDD6D7}" dt="2022-09-14T21:53:43.432" v="715" actId="26606"/>
          <ac:cxnSpMkLst>
            <pc:docMk/>
            <pc:sldMk cId="3058481045" sldId="314"/>
            <ac:cxnSpMk id="19" creationId="{65CD85AE-D994-4B11-BE24-C38EB7B9E8CC}"/>
          </ac:cxnSpMkLst>
        </pc:cxnChg>
      </pc:sldChg>
      <pc:sldChg chg="modSp mod">
        <pc:chgData name="Kotteti,Chandra Mouli Madhav" userId="bd5ac854-ffbd-4482-a1d6-cf76f779d4d4" providerId="ADAL" clId="{432EBDCD-71F6-4CB7-8478-47441AEDD6D7}" dt="2022-09-14T20:41:05.921" v="44" actId="114"/>
        <pc:sldMkLst>
          <pc:docMk/>
          <pc:sldMk cId="1035134699" sldId="315"/>
        </pc:sldMkLst>
        <pc:spChg chg="mod">
          <ac:chgData name="Kotteti,Chandra Mouli Madhav" userId="bd5ac854-ffbd-4482-a1d6-cf76f779d4d4" providerId="ADAL" clId="{432EBDCD-71F6-4CB7-8478-47441AEDD6D7}" dt="2022-09-14T20:41:05.921" v="44" actId="114"/>
          <ac:spMkLst>
            <pc:docMk/>
            <pc:sldMk cId="1035134699" sldId="315"/>
            <ac:spMk id="3" creationId="{DEAC0C50-692C-49EA-8E0A-D667E4289F5B}"/>
          </ac:spMkLst>
        </pc:spChg>
      </pc:sldChg>
      <pc:sldChg chg="addSp delSp modSp new mod setBg">
        <pc:chgData name="Kotteti,Chandra Mouli Madhav" userId="bd5ac854-ffbd-4482-a1d6-cf76f779d4d4" providerId="ADAL" clId="{432EBDCD-71F6-4CB7-8478-47441AEDD6D7}" dt="2022-09-14T20:39:12.670" v="41" actId="403"/>
        <pc:sldMkLst>
          <pc:docMk/>
          <pc:sldMk cId="2056174107" sldId="316"/>
        </pc:sldMkLst>
        <pc:spChg chg="mod">
          <ac:chgData name="Kotteti,Chandra Mouli Madhav" userId="bd5ac854-ffbd-4482-a1d6-cf76f779d4d4" providerId="ADAL" clId="{432EBDCD-71F6-4CB7-8478-47441AEDD6D7}" dt="2022-09-14T20:39:12.670" v="41" actId="403"/>
          <ac:spMkLst>
            <pc:docMk/>
            <pc:sldMk cId="2056174107" sldId="316"/>
            <ac:spMk id="2" creationId="{CCB3A4B1-F0CB-5B29-9BB5-CB2E8BA9D32D}"/>
          </ac:spMkLst>
        </pc:spChg>
        <pc:spChg chg="del">
          <ac:chgData name="Kotteti,Chandra Mouli Madhav" userId="bd5ac854-ffbd-4482-a1d6-cf76f779d4d4" providerId="ADAL" clId="{432EBDCD-71F6-4CB7-8478-47441AEDD6D7}" dt="2022-09-14T20:37:36.646" v="3" actId="22"/>
          <ac:spMkLst>
            <pc:docMk/>
            <pc:sldMk cId="2056174107" sldId="316"/>
            <ac:spMk id="3" creationId="{2F15189B-6858-FB96-CE02-8D8A0F33AEC8}"/>
          </ac:spMkLst>
        </pc:spChg>
        <pc:spChg chg="mod">
          <ac:chgData name="Kotteti,Chandra Mouli Madhav" userId="bd5ac854-ffbd-4482-a1d6-cf76f779d4d4" providerId="ADAL" clId="{432EBDCD-71F6-4CB7-8478-47441AEDD6D7}" dt="2022-09-14T20:38:34.964" v="25" actId="26606"/>
          <ac:spMkLst>
            <pc:docMk/>
            <pc:sldMk cId="2056174107" sldId="316"/>
            <ac:spMk id="4" creationId="{C649558F-7B2E-0DF5-90E6-CED5481D62BA}"/>
          </ac:spMkLst>
        </pc:spChg>
        <pc:spChg chg="add del">
          <ac:chgData name="Kotteti,Chandra Mouli Madhav" userId="bd5ac854-ffbd-4482-a1d6-cf76f779d4d4" providerId="ADAL" clId="{432EBDCD-71F6-4CB7-8478-47441AEDD6D7}" dt="2022-09-14T20:37:58.176" v="23" actId="26606"/>
          <ac:spMkLst>
            <pc:docMk/>
            <pc:sldMk cId="2056174107" sldId="316"/>
            <ac:spMk id="10" creationId="{E935539F-CD77-8A19-32D5-7079008C6F51}"/>
          </ac:spMkLst>
        </pc:spChg>
        <pc:spChg chg="add del">
          <ac:chgData name="Kotteti,Chandra Mouli Madhav" userId="bd5ac854-ffbd-4482-a1d6-cf76f779d4d4" providerId="ADAL" clId="{432EBDCD-71F6-4CB7-8478-47441AEDD6D7}" dt="2022-09-14T20:37:56.970" v="21" actId="26606"/>
          <ac:spMkLst>
            <pc:docMk/>
            <pc:sldMk cId="2056174107" sldId="316"/>
            <ac:spMk id="11" creationId="{D250AD41-A0EA-4974-AF3F-9CB9569695CC}"/>
          </ac:spMkLst>
        </pc:spChg>
        <pc:spChg chg="add del">
          <ac:chgData name="Kotteti,Chandra Mouli Madhav" userId="bd5ac854-ffbd-4482-a1d6-cf76f779d4d4" providerId="ADAL" clId="{432EBDCD-71F6-4CB7-8478-47441AEDD6D7}" dt="2022-09-14T20:37:56.970" v="21" actId="26606"/>
          <ac:spMkLst>
            <pc:docMk/>
            <pc:sldMk cId="2056174107" sldId="316"/>
            <ac:spMk id="13" creationId="{449F20D7-4DA5-403A-A81A-2808DFB0783A}"/>
          </ac:spMkLst>
        </pc:spChg>
        <pc:spChg chg="add del">
          <ac:chgData name="Kotteti,Chandra Mouli Madhav" userId="bd5ac854-ffbd-4482-a1d6-cf76f779d4d4" providerId="ADAL" clId="{432EBDCD-71F6-4CB7-8478-47441AEDD6D7}" dt="2022-09-14T20:37:58.176" v="23" actId="26606"/>
          <ac:spMkLst>
            <pc:docMk/>
            <pc:sldMk cId="2056174107" sldId="316"/>
            <ac:spMk id="15" creationId="{FF10F2A3-17E2-43F4-9483-468E43A60C68}"/>
          </ac:spMkLst>
        </pc:spChg>
        <pc:spChg chg="add del">
          <ac:chgData name="Kotteti,Chandra Mouli Madhav" userId="bd5ac854-ffbd-4482-a1d6-cf76f779d4d4" providerId="ADAL" clId="{432EBDCD-71F6-4CB7-8478-47441AEDD6D7}" dt="2022-09-14T20:38:34.964" v="25" actId="26606"/>
          <ac:spMkLst>
            <pc:docMk/>
            <pc:sldMk cId="2056174107" sldId="316"/>
            <ac:spMk id="17" creationId="{D250AD41-A0EA-4974-AF3F-9CB9569695CC}"/>
          </ac:spMkLst>
        </pc:spChg>
        <pc:spChg chg="add del">
          <ac:chgData name="Kotteti,Chandra Mouli Madhav" userId="bd5ac854-ffbd-4482-a1d6-cf76f779d4d4" providerId="ADAL" clId="{432EBDCD-71F6-4CB7-8478-47441AEDD6D7}" dt="2022-09-14T20:38:34.964" v="25" actId="26606"/>
          <ac:spMkLst>
            <pc:docMk/>
            <pc:sldMk cId="2056174107" sldId="316"/>
            <ac:spMk id="18" creationId="{449F20D7-4DA5-403A-A81A-2808DFB0783A}"/>
          </ac:spMkLst>
        </pc:spChg>
        <pc:spChg chg="add mod">
          <ac:chgData name="Kotteti,Chandra Mouli Madhav" userId="bd5ac854-ffbd-4482-a1d6-cf76f779d4d4" providerId="ADAL" clId="{432EBDCD-71F6-4CB7-8478-47441AEDD6D7}" dt="2022-09-14T20:39:06.337" v="40" actId="403"/>
          <ac:spMkLst>
            <pc:docMk/>
            <pc:sldMk cId="2056174107" sldId="316"/>
            <ac:spMk id="22" creationId="{3D73B9AD-F3B0-A940-41EF-BDD201768B19}"/>
          </ac:spMkLst>
        </pc:spChg>
        <pc:spChg chg="add">
          <ac:chgData name="Kotteti,Chandra Mouli Madhav" userId="bd5ac854-ffbd-4482-a1d6-cf76f779d4d4" providerId="ADAL" clId="{432EBDCD-71F6-4CB7-8478-47441AEDD6D7}" dt="2022-09-14T20:38:34.964" v="25" actId="26606"/>
          <ac:spMkLst>
            <pc:docMk/>
            <pc:sldMk cId="2056174107" sldId="316"/>
            <ac:spMk id="25" creationId="{FF10F2A3-17E2-43F4-9483-468E43A60C68}"/>
          </ac:spMkLst>
        </pc:spChg>
        <pc:picChg chg="add mod ord">
          <ac:chgData name="Kotteti,Chandra Mouli Madhav" userId="bd5ac854-ffbd-4482-a1d6-cf76f779d4d4" providerId="ADAL" clId="{432EBDCD-71F6-4CB7-8478-47441AEDD6D7}" dt="2022-09-14T20:38:43.193" v="27" actId="27614"/>
          <ac:picMkLst>
            <pc:docMk/>
            <pc:sldMk cId="2056174107" sldId="316"/>
            <ac:picMk id="6" creationId="{EBD510C2-F17A-56D7-C53C-F84C5FBFB173}"/>
          </ac:picMkLst>
        </pc:picChg>
      </pc:sldChg>
      <pc:sldChg chg="addSp modSp new mod">
        <pc:chgData name="Kotteti,Chandra Mouli Madhav" userId="bd5ac854-ffbd-4482-a1d6-cf76f779d4d4" providerId="ADAL" clId="{432EBDCD-71F6-4CB7-8478-47441AEDD6D7}" dt="2022-09-14T22:04:19.581" v="806" actId="1076"/>
        <pc:sldMkLst>
          <pc:docMk/>
          <pc:sldMk cId="2718211711" sldId="317"/>
        </pc:sldMkLst>
        <pc:spChg chg="mod">
          <ac:chgData name="Kotteti,Chandra Mouli Madhav" userId="bd5ac854-ffbd-4482-a1d6-cf76f779d4d4" providerId="ADAL" clId="{432EBDCD-71F6-4CB7-8478-47441AEDD6D7}" dt="2022-09-14T20:48:31.885" v="68" actId="20577"/>
          <ac:spMkLst>
            <pc:docMk/>
            <pc:sldMk cId="2718211711" sldId="317"/>
            <ac:spMk id="2" creationId="{A080157A-C32D-8BFD-7A54-CB1093A2E905}"/>
          </ac:spMkLst>
        </pc:spChg>
        <pc:spChg chg="mod">
          <ac:chgData name="Kotteti,Chandra Mouli Madhav" userId="bd5ac854-ffbd-4482-a1d6-cf76f779d4d4" providerId="ADAL" clId="{432EBDCD-71F6-4CB7-8478-47441AEDD6D7}" dt="2022-09-14T20:50:13.611" v="85" actId="20577"/>
          <ac:spMkLst>
            <pc:docMk/>
            <pc:sldMk cId="2718211711" sldId="317"/>
            <ac:spMk id="3" creationId="{AD30E89F-5944-BD75-5F31-DE934052E367}"/>
          </ac:spMkLst>
        </pc:spChg>
        <pc:picChg chg="add mod">
          <ac:chgData name="Kotteti,Chandra Mouli Madhav" userId="bd5ac854-ffbd-4482-a1d6-cf76f779d4d4" providerId="ADAL" clId="{432EBDCD-71F6-4CB7-8478-47441AEDD6D7}" dt="2022-09-14T22:04:19.581" v="806" actId="1076"/>
          <ac:picMkLst>
            <pc:docMk/>
            <pc:sldMk cId="2718211711" sldId="317"/>
            <ac:picMk id="6" creationId="{310FAC10-B473-DAAE-1880-685FCC8B1BF6}"/>
          </ac:picMkLst>
        </pc:picChg>
        <pc:picChg chg="add mod">
          <ac:chgData name="Kotteti,Chandra Mouli Madhav" userId="bd5ac854-ffbd-4482-a1d6-cf76f779d4d4" providerId="ADAL" clId="{432EBDCD-71F6-4CB7-8478-47441AEDD6D7}" dt="2022-09-14T20:49:40.819" v="79" actId="1076"/>
          <ac:picMkLst>
            <pc:docMk/>
            <pc:sldMk cId="2718211711" sldId="317"/>
            <ac:picMk id="8" creationId="{56AF619D-B501-A4FA-E4F9-1D2CD69029BD}"/>
          </ac:picMkLst>
        </pc:picChg>
      </pc:sldChg>
      <pc:sldChg chg="addSp modSp new mod">
        <pc:chgData name="Kotteti,Chandra Mouli Madhav" userId="bd5ac854-ffbd-4482-a1d6-cf76f779d4d4" providerId="ADAL" clId="{432EBDCD-71F6-4CB7-8478-47441AEDD6D7}" dt="2022-09-14T21:08:33.142" v="322" actId="1076"/>
        <pc:sldMkLst>
          <pc:docMk/>
          <pc:sldMk cId="2633666135" sldId="318"/>
        </pc:sldMkLst>
        <pc:spChg chg="mod">
          <ac:chgData name="Kotteti,Chandra Mouli Madhav" userId="bd5ac854-ffbd-4482-a1d6-cf76f779d4d4" providerId="ADAL" clId="{432EBDCD-71F6-4CB7-8478-47441AEDD6D7}" dt="2022-09-14T21:06:49.616" v="284" actId="20577"/>
          <ac:spMkLst>
            <pc:docMk/>
            <pc:sldMk cId="2633666135" sldId="318"/>
            <ac:spMk id="2" creationId="{79216157-FFAE-DF16-C591-B5ED8FB9B379}"/>
          </ac:spMkLst>
        </pc:spChg>
        <pc:spChg chg="mod">
          <ac:chgData name="Kotteti,Chandra Mouli Madhav" userId="bd5ac854-ffbd-4482-a1d6-cf76f779d4d4" providerId="ADAL" clId="{432EBDCD-71F6-4CB7-8478-47441AEDD6D7}" dt="2022-09-14T21:08:16.510" v="320" actId="20577"/>
          <ac:spMkLst>
            <pc:docMk/>
            <pc:sldMk cId="2633666135" sldId="318"/>
            <ac:spMk id="3" creationId="{733908B7-E790-A67B-02E5-42B0039C8526}"/>
          </ac:spMkLst>
        </pc:spChg>
        <pc:picChg chg="add mod">
          <ac:chgData name="Kotteti,Chandra Mouli Madhav" userId="bd5ac854-ffbd-4482-a1d6-cf76f779d4d4" providerId="ADAL" clId="{432EBDCD-71F6-4CB7-8478-47441AEDD6D7}" dt="2022-09-14T21:07:18.806" v="289" actId="1076"/>
          <ac:picMkLst>
            <pc:docMk/>
            <pc:sldMk cId="2633666135" sldId="318"/>
            <ac:picMk id="6" creationId="{4E54161B-7F7F-A5DE-E66A-4A26A914E9F9}"/>
          </ac:picMkLst>
        </pc:picChg>
        <pc:picChg chg="add mod">
          <ac:chgData name="Kotteti,Chandra Mouli Madhav" userId="bd5ac854-ffbd-4482-a1d6-cf76f779d4d4" providerId="ADAL" clId="{432EBDCD-71F6-4CB7-8478-47441AEDD6D7}" dt="2022-09-14T21:08:33.142" v="322" actId="1076"/>
          <ac:picMkLst>
            <pc:docMk/>
            <pc:sldMk cId="2633666135" sldId="318"/>
            <ac:picMk id="8" creationId="{D6A72F17-B047-9637-64E3-609F20F77B95}"/>
          </ac:picMkLst>
        </pc:picChg>
      </pc:sldChg>
      <pc:sldChg chg="addSp delSp modSp new mod setBg">
        <pc:chgData name="Kotteti,Chandra Mouli Madhav" userId="bd5ac854-ffbd-4482-a1d6-cf76f779d4d4" providerId="ADAL" clId="{432EBDCD-71F6-4CB7-8478-47441AEDD6D7}" dt="2022-09-14T21:35:59.185" v="546" actId="26606"/>
        <pc:sldMkLst>
          <pc:docMk/>
          <pc:sldMk cId="2621115368" sldId="319"/>
        </pc:sldMkLst>
        <pc:spChg chg="mod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2" creationId="{00AB3852-D53D-7820-0CE5-A0E3C5C8B68C}"/>
          </ac:spMkLst>
        </pc:spChg>
        <pc:spChg chg="del">
          <ac:chgData name="Kotteti,Chandra Mouli Madhav" userId="bd5ac854-ffbd-4482-a1d6-cf76f779d4d4" providerId="ADAL" clId="{432EBDCD-71F6-4CB7-8478-47441AEDD6D7}" dt="2022-09-14T21:34:29.468" v="527" actId="22"/>
          <ac:spMkLst>
            <pc:docMk/>
            <pc:sldMk cId="2621115368" sldId="319"/>
            <ac:spMk id="3" creationId="{E79F40E2-1A66-4DF6-597A-D6F710A3E283}"/>
          </ac:spMkLst>
        </pc:spChg>
        <pc:spChg chg="mod ord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4" creationId="{28FCDDF3-CF19-0924-CE47-7647DECE3002}"/>
          </ac:spMkLst>
        </pc:spChg>
        <pc:spChg chg="add del">
          <ac:chgData name="Kotteti,Chandra Mouli Madhav" userId="bd5ac854-ffbd-4482-a1d6-cf76f779d4d4" providerId="ADAL" clId="{432EBDCD-71F6-4CB7-8478-47441AEDD6D7}" dt="2022-09-14T21:35:24.474" v="536" actId="26606"/>
          <ac:spMkLst>
            <pc:docMk/>
            <pc:sldMk cId="2621115368" sldId="319"/>
            <ac:spMk id="13" creationId="{D250AD41-A0EA-4974-AF3F-9CB9569695CC}"/>
          </ac:spMkLst>
        </pc:spChg>
        <pc:spChg chg="add del">
          <ac:chgData name="Kotteti,Chandra Mouli Madhav" userId="bd5ac854-ffbd-4482-a1d6-cf76f779d4d4" providerId="ADAL" clId="{432EBDCD-71F6-4CB7-8478-47441AEDD6D7}" dt="2022-09-14T21:35:24.474" v="536" actId="26606"/>
          <ac:spMkLst>
            <pc:docMk/>
            <pc:sldMk cId="2621115368" sldId="319"/>
            <ac:spMk id="15" creationId="{449F20D7-4DA5-403A-A81A-2808DFB0783A}"/>
          </ac:spMkLst>
        </pc:spChg>
        <pc:spChg chg="add del">
          <ac:chgData name="Kotteti,Chandra Mouli Madhav" userId="bd5ac854-ffbd-4482-a1d6-cf76f779d4d4" providerId="ADAL" clId="{432EBDCD-71F6-4CB7-8478-47441AEDD6D7}" dt="2022-09-14T21:35:27.471" v="538" actId="26606"/>
          <ac:spMkLst>
            <pc:docMk/>
            <pc:sldMk cId="2621115368" sldId="319"/>
            <ac:spMk id="19" creationId="{137AAE58-B7D3-483F-829E-637C98F7FD97}"/>
          </ac:spMkLst>
        </pc:spChg>
        <pc:spChg chg="add del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21" creationId="{22AF132D-C7CD-47BC-A774-66A39076B729}"/>
          </ac:spMkLst>
        </pc:spChg>
        <pc:spChg chg="add del">
          <ac:chgData name="Kotteti,Chandra Mouli Madhav" userId="bd5ac854-ffbd-4482-a1d6-cf76f779d4d4" providerId="ADAL" clId="{432EBDCD-71F6-4CB7-8478-47441AEDD6D7}" dt="2022-09-14T21:35:55.488" v="544" actId="26606"/>
          <ac:spMkLst>
            <pc:docMk/>
            <pc:sldMk cId="2621115368" sldId="319"/>
            <ac:spMk id="26" creationId="{22AF132D-C7CD-47BC-A774-66A39076B729}"/>
          </ac:spMkLst>
        </pc:spChg>
        <pc:spChg chg="add del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28" creationId="{2A7DBD18-BB34-44B8-8ED5-280A25842C8C}"/>
          </ac:spMkLst>
        </pc:spChg>
        <pc:spChg chg="add del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29" creationId="{966DC740-8858-4A07-B88E-8595008CDB9B}"/>
          </ac:spMkLst>
        </pc:spChg>
        <pc:spChg chg="add del">
          <ac:chgData name="Kotteti,Chandra Mouli Madhav" userId="bd5ac854-ffbd-4482-a1d6-cf76f779d4d4" providerId="ADAL" clId="{432EBDCD-71F6-4CB7-8478-47441AEDD6D7}" dt="2022-09-14T21:35:59.185" v="546" actId="26606"/>
          <ac:spMkLst>
            <pc:docMk/>
            <pc:sldMk cId="2621115368" sldId="319"/>
            <ac:spMk id="30" creationId="{AFA89DF2-0DE0-446C-8E51-7F9757F3A8D7}"/>
          </ac:spMkLst>
        </pc:spChg>
        <pc:picChg chg="add mod ord">
          <ac:chgData name="Kotteti,Chandra Mouli Madhav" userId="bd5ac854-ffbd-4482-a1d6-cf76f779d4d4" providerId="ADAL" clId="{432EBDCD-71F6-4CB7-8478-47441AEDD6D7}" dt="2022-09-14T21:35:59.185" v="546" actId="26606"/>
          <ac:picMkLst>
            <pc:docMk/>
            <pc:sldMk cId="2621115368" sldId="319"/>
            <ac:picMk id="6" creationId="{EC3D6146-7188-35A8-B39F-A02FA2D2C733}"/>
          </ac:picMkLst>
        </pc:picChg>
        <pc:picChg chg="add mod ord">
          <ac:chgData name="Kotteti,Chandra Mouli Madhav" userId="bd5ac854-ffbd-4482-a1d6-cf76f779d4d4" providerId="ADAL" clId="{432EBDCD-71F6-4CB7-8478-47441AEDD6D7}" dt="2022-09-14T21:35:59.185" v="546" actId="26606"/>
          <ac:picMkLst>
            <pc:docMk/>
            <pc:sldMk cId="2621115368" sldId="319"/>
            <ac:picMk id="8" creationId="{EA0359A8-445B-4E97-C90F-D3754E106F21}"/>
          </ac:picMkLst>
        </pc:picChg>
        <pc:cxnChg chg="add del">
          <ac:chgData name="Kotteti,Chandra Mouli Madhav" userId="bd5ac854-ffbd-4482-a1d6-cf76f779d4d4" providerId="ADAL" clId="{432EBDCD-71F6-4CB7-8478-47441AEDD6D7}" dt="2022-09-14T21:35:24.474" v="536" actId="26606"/>
          <ac:cxnSpMkLst>
            <pc:docMk/>
            <pc:sldMk cId="2621115368" sldId="319"/>
            <ac:cxnSpMk id="17" creationId="{DBC19C68-7D81-44DA-A360-9D3D37ED1919}"/>
          </ac:cxnSpMkLst>
        </pc:cxnChg>
      </pc:sldChg>
      <pc:sldChg chg="addSp delSp modSp new mod setBg">
        <pc:chgData name="Kotteti,Chandra Mouli Madhav" userId="bd5ac854-ffbd-4482-a1d6-cf76f779d4d4" providerId="ADAL" clId="{432EBDCD-71F6-4CB7-8478-47441AEDD6D7}" dt="2022-09-14T21:37:25.141" v="567" actId="26606"/>
        <pc:sldMkLst>
          <pc:docMk/>
          <pc:sldMk cId="1257184321" sldId="320"/>
        </pc:sldMkLst>
        <pc:spChg chg="mod">
          <ac:chgData name="Kotteti,Chandra Mouli Madhav" userId="bd5ac854-ffbd-4482-a1d6-cf76f779d4d4" providerId="ADAL" clId="{432EBDCD-71F6-4CB7-8478-47441AEDD6D7}" dt="2022-09-14T21:37:25.141" v="567" actId="26606"/>
          <ac:spMkLst>
            <pc:docMk/>
            <pc:sldMk cId="1257184321" sldId="320"/>
            <ac:spMk id="2" creationId="{FD1AE421-528A-60D0-4C8E-4783E2DEE0A8}"/>
          </ac:spMkLst>
        </pc:spChg>
        <pc:spChg chg="mod ord">
          <ac:chgData name="Kotteti,Chandra Mouli Madhav" userId="bd5ac854-ffbd-4482-a1d6-cf76f779d4d4" providerId="ADAL" clId="{432EBDCD-71F6-4CB7-8478-47441AEDD6D7}" dt="2022-09-14T21:37:25.141" v="567" actId="26606"/>
          <ac:spMkLst>
            <pc:docMk/>
            <pc:sldMk cId="1257184321" sldId="320"/>
            <ac:spMk id="3" creationId="{E8C48ABD-56DA-C16E-959C-85193FDEA59D}"/>
          </ac:spMkLst>
        </pc:spChg>
        <pc:spChg chg="mod ord">
          <ac:chgData name="Kotteti,Chandra Mouli Madhav" userId="bd5ac854-ffbd-4482-a1d6-cf76f779d4d4" providerId="ADAL" clId="{432EBDCD-71F6-4CB7-8478-47441AEDD6D7}" dt="2022-09-14T21:37:25.141" v="567" actId="26606"/>
          <ac:spMkLst>
            <pc:docMk/>
            <pc:sldMk cId="1257184321" sldId="320"/>
            <ac:spMk id="4" creationId="{2651306C-B45C-1A5F-8233-A45DA120610D}"/>
          </ac:spMkLst>
        </pc:spChg>
        <pc:spChg chg="add del">
          <ac:chgData name="Kotteti,Chandra Mouli Madhav" userId="bd5ac854-ffbd-4482-a1d6-cf76f779d4d4" providerId="ADAL" clId="{432EBDCD-71F6-4CB7-8478-47441AEDD6D7}" dt="2022-09-14T21:37:25.109" v="566" actId="26606"/>
          <ac:spMkLst>
            <pc:docMk/>
            <pc:sldMk cId="1257184321" sldId="320"/>
            <ac:spMk id="13" creationId="{AB76F39C-DC92-43A2-AFAC-DF33A3F0EB6E}"/>
          </ac:spMkLst>
        </pc:spChg>
        <pc:spChg chg="add">
          <ac:chgData name="Kotteti,Chandra Mouli Madhav" userId="bd5ac854-ffbd-4482-a1d6-cf76f779d4d4" providerId="ADAL" clId="{432EBDCD-71F6-4CB7-8478-47441AEDD6D7}" dt="2022-09-14T21:37:25.141" v="567" actId="26606"/>
          <ac:spMkLst>
            <pc:docMk/>
            <pc:sldMk cId="1257184321" sldId="320"/>
            <ac:spMk id="18" creationId="{2824C404-FDA8-4DDB-9D85-52D60D77501A}"/>
          </ac:spMkLst>
        </pc:spChg>
        <pc:spChg chg="add">
          <ac:chgData name="Kotteti,Chandra Mouli Madhav" userId="bd5ac854-ffbd-4482-a1d6-cf76f779d4d4" providerId="ADAL" clId="{432EBDCD-71F6-4CB7-8478-47441AEDD6D7}" dt="2022-09-14T21:37:25.141" v="567" actId="26606"/>
          <ac:spMkLst>
            <pc:docMk/>
            <pc:sldMk cId="1257184321" sldId="320"/>
            <ac:spMk id="19" creationId="{10576BAB-9A66-46C6-8A15-DD1B73CDA155}"/>
          </ac:spMkLst>
        </pc:spChg>
        <pc:picChg chg="add mod">
          <ac:chgData name="Kotteti,Chandra Mouli Madhav" userId="bd5ac854-ffbd-4482-a1d6-cf76f779d4d4" providerId="ADAL" clId="{432EBDCD-71F6-4CB7-8478-47441AEDD6D7}" dt="2022-09-14T21:37:25.141" v="567" actId="26606"/>
          <ac:picMkLst>
            <pc:docMk/>
            <pc:sldMk cId="1257184321" sldId="320"/>
            <ac:picMk id="6" creationId="{78F75FDA-D39E-4362-571A-93B70DBEBAC1}"/>
          </ac:picMkLst>
        </pc:picChg>
        <pc:picChg chg="add mod">
          <ac:chgData name="Kotteti,Chandra Mouli Madhav" userId="bd5ac854-ffbd-4482-a1d6-cf76f779d4d4" providerId="ADAL" clId="{432EBDCD-71F6-4CB7-8478-47441AEDD6D7}" dt="2022-09-14T21:37:25.141" v="567" actId="26606"/>
          <ac:picMkLst>
            <pc:docMk/>
            <pc:sldMk cId="1257184321" sldId="320"/>
            <ac:picMk id="8" creationId="{D2442B6A-E8FE-E186-CA18-BE09F3B0ECA4}"/>
          </ac:picMkLst>
        </pc:picChg>
        <pc:cxnChg chg="add del">
          <ac:chgData name="Kotteti,Chandra Mouli Madhav" userId="bd5ac854-ffbd-4482-a1d6-cf76f779d4d4" providerId="ADAL" clId="{432EBDCD-71F6-4CB7-8478-47441AEDD6D7}" dt="2022-09-14T21:37:25.109" v="566" actId="26606"/>
          <ac:cxnSpMkLst>
            <pc:docMk/>
            <pc:sldMk cId="1257184321" sldId="320"/>
            <ac:cxnSpMk id="15" creationId="{966758FC-A415-4D42-862A-2C0765FF8020}"/>
          </ac:cxnSpMkLst>
        </pc:cxnChg>
        <pc:cxnChg chg="add">
          <ac:chgData name="Kotteti,Chandra Mouli Madhav" userId="bd5ac854-ffbd-4482-a1d6-cf76f779d4d4" providerId="ADAL" clId="{432EBDCD-71F6-4CB7-8478-47441AEDD6D7}" dt="2022-09-14T21:37:25.141" v="567" actId="26606"/>
          <ac:cxnSpMkLst>
            <pc:docMk/>
            <pc:sldMk cId="1257184321" sldId="320"/>
            <ac:cxnSpMk id="17" creationId="{65CD85AE-D994-4B11-BE24-C38EB7B9E8CC}"/>
          </ac:cxnSpMkLst>
        </pc:cxnChg>
      </pc:sldChg>
      <pc:sldChg chg="addSp delSp modSp new mod setBg">
        <pc:chgData name="Kotteti,Chandra Mouli Madhav" userId="bd5ac854-ffbd-4482-a1d6-cf76f779d4d4" providerId="ADAL" clId="{432EBDCD-71F6-4CB7-8478-47441AEDD6D7}" dt="2022-09-14T22:01:31.616" v="802" actId="255"/>
        <pc:sldMkLst>
          <pc:docMk/>
          <pc:sldMk cId="1152768316" sldId="321"/>
        </pc:sldMkLst>
        <pc:spChg chg="mod">
          <ac:chgData name="Kotteti,Chandra Mouli Madhav" userId="bd5ac854-ffbd-4482-a1d6-cf76f779d4d4" providerId="ADAL" clId="{432EBDCD-71F6-4CB7-8478-47441AEDD6D7}" dt="2022-09-14T22:01:26.700" v="801" actId="26606"/>
          <ac:spMkLst>
            <pc:docMk/>
            <pc:sldMk cId="1152768316" sldId="321"/>
            <ac:spMk id="2" creationId="{73510D1B-719B-43AE-C91A-5C2E37C0F47B}"/>
          </ac:spMkLst>
        </pc:spChg>
        <pc:spChg chg="mod">
          <ac:chgData name="Kotteti,Chandra Mouli Madhav" userId="bd5ac854-ffbd-4482-a1d6-cf76f779d4d4" providerId="ADAL" clId="{432EBDCD-71F6-4CB7-8478-47441AEDD6D7}" dt="2022-09-14T22:01:31.616" v="802" actId="255"/>
          <ac:spMkLst>
            <pc:docMk/>
            <pc:sldMk cId="1152768316" sldId="321"/>
            <ac:spMk id="3" creationId="{42EB1640-E8DD-2714-DB3C-A5C8B62DD7FE}"/>
          </ac:spMkLst>
        </pc:spChg>
        <pc:spChg chg="mod">
          <ac:chgData name="Kotteti,Chandra Mouli Madhav" userId="bd5ac854-ffbd-4482-a1d6-cf76f779d4d4" providerId="ADAL" clId="{432EBDCD-71F6-4CB7-8478-47441AEDD6D7}" dt="2022-09-14T22:01:26.700" v="801" actId="26606"/>
          <ac:spMkLst>
            <pc:docMk/>
            <pc:sldMk cId="1152768316" sldId="321"/>
            <ac:spMk id="4" creationId="{0E52AEB3-CB2B-9B26-4C93-A0E6BDC55F91}"/>
          </ac:spMkLst>
        </pc:spChg>
        <pc:spChg chg="add">
          <ac:chgData name="Kotteti,Chandra Mouli Madhav" userId="bd5ac854-ffbd-4482-a1d6-cf76f779d4d4" providerId="ADAL" clId="{432EBDCD-71F6-4CB7-8478-47441AEDD6D7}" dt="2022-09-14T22:01:26.700" v="801" actId="26606"/>
          <ac:spMkLst>
            <pc:docMk/>
            <pc:sldMk cId="1152768316" sldId="321"/>
            <ac:spMk id="8" creationId="{FF10F2A3-17E2-43F4-9483-468E43A60C68}"/>
          </ac:spMkLst>
        </pc:spChg>
        <pc:spChg chg="add del">
          <ac:chgData name="Kotteti,Chandra Mouli Madhav" userId="bd5ac854-ffbd-4482-a1d6-cf76f779d4d4" providerId="ADAL" clId="{432EBDCD-71F6-4CB7-8478-47441AEDD6D7}" dt="2022-09-14T21:50:28.784" v="691" actId="26606"/>
          <ac:spMkLst>
            <pc:docMk/>
            <pc:sldMk cId="1152768316" sldId="321"/>
            <ac:spMk id="11" creationId="{FF10F2A3-17E2-43F4-9483-468E43A60C68}"/>
          </ac:spMkLst>
        </pc:spChg>
        <pc:picChg chg="add mod ord">
          <ac:chgData name="Kotteti,Chandra Mouli Madhav" userId="bd5ac854-ffbd-4482-a1d6-cf76f779d4d4" providerId="ADAL" clId="{432EBDCD-71F6-4CB7-8478-47441AEDD6D7}" dt="2022-09-14T22:01:26.700" v="801" actId="26606"/>
          <ac:picMkLst>
            <pc:docMk/>
            <pc:sldMk cId="1152768316" sldId="321"/>
            <ac:picMk id="6" creationId="{273A03C2-96C5-C6CC-A587-0292B2E56D9F}"/>
          </ac:picMkLst>
        </pc:picChg>
      </pc:sldChg>
      <pc:sldChg chg="modSp new del mod">
        <pc:chgData name="Kotteti,Chandra Mouli Madhav" userId="bd5ac854-ffbd-4482-a1d6-cf76f779d4d4" providerId="ADAL" clId="{432EBDCD-71F6-4CB7-8478-47441AEDD6D7}" dt="2022-09-14T21:38:37.366" v="585" actId="680"/>
        <pc:sldMkLst>
          <pc:docMk/>
          <pc:sldMk cId="3615744813" sldId="321"/>
        </pc:sldMkLst>
        <pc:spChg chg="mod">
          <ac:chgData name="Kotteti,Chandra Mouli Madhav" userId="bd5ac854-ffbd-4482-a1d6-cf76f779d4d4" providerId="ADAL" clId="{432EBDCD-71F6-4CB7-8478-47441AEDD6D7}" dt="2022-09-14T21:38:36.912" v="584" actId="20577"/>
          <ac:spMkLst>
            <pc:docMk/>
            <pc:sldMk cId="3615744813" sldId="321"/>
            <ac:spMk id="2" creationId="{8E89A508-4409-5069-3C4B-A924E9FEBB96}"/>
          </ac:spMkLst>
        </pc:spChg>
        <pc:spChg chg="mod">
          <ac:chgData name="Kotteti,Chandra Mouli Madhav" userId="bd5ac854-ffbd-4482-a1d6-cf76f779d4d4" providerId="ADAL" clId="{432EBDCD-71F6-4CB7-8478-47441AEDD6D7}" dt="2022-09-14T21:38:35.403" v="583"/>
          <ac:spMkLst>
            <pc:docMk/>
            <pc:sldMk cId="3615744813" sldId="321"/>
            <ac:spMk id="3" creationId="{1181FBA3-1E9A-15DE-D9DF-E4067966377B}"/>
          </ac:spMkLst>
        </pc:spChg>
      </pc:sldChg>
      <pc:sldChg chg="addSp modSp new mod">
        <pc:chgData name="Kotteti,Chandra Mouli Madhav" userId="bd5ac854-ffbd-4482-a1d6-cf76f779d4d4" providerId="ADAL" clId="{432EBDCD-71F6-4CB7-8478-47441AEDD6D7}" dt="2022-09-14T21:56:29.355" v="753" actId="2711"/>
        <pc:sldMkLst>
          <pc:docMk/>
          <pc:sldMk cId="3414751857" sldId="322"/>
        </pc:sldMkLst>
        <pc:spChg chg="mod">
          <ac:chgData name="Kotteti,Chandra Mouli Madhav" userId="bd5ac854-ffbd-4482-a1d6-cf76f779d4d4" providerId="ADAL" clId="{432EBDCD-71F6-4CB7-8478-47441AEDD6D7}" dt="2022-09-14T21:55:08.123" v="743" actId="20577"/>
          <ac:spMkLst>
            <pc:docMk/>
            <pc:sldMk cId="3414751857" sldId="322"/>
            <ac:spMk id="2" creationId="{E0CD4607-B277-425F-5982-4838536B006F}"/>
          </ac:spMkLst>
        </pc:spChg>
        <pc:spChg chg="mod">
          <ac:chgData name="Kotteti,Chandra Mouli Madhav" userId="bd5ac854-ffbd-4482-a1d6-cf76f779d4d4" providerId="ADAL" clId="{432EBDCD-71F6-4CB7-8478-47441AEDD6D7}" dt="2022-09-14T21:56:29.355" v="753" actId="2711"/>
          <ac:spMkLst>
            <pc:docMk/>
            <pc:sldMk cId="3414751857" sldId="322"/>
            <ac:spMk id="3" creationId="{5FD1F986-F29F-BB9B-7DF0-F03C07B88494}"/>
          </ac:spMkLst>
        </pc:spChg>
        <pc:picChg chg="add mod">
          <ac:chgData name="Kotteti,Chandra Mouli Madhav" userId="bd5ac854-ffbd-4482-a1d6-cf76f779d4d4" providerId="ADAL" clId="{432EBDCD-71F6-4CB7-8478-47441AEDD6D7}" dt="2022-09-14T21:55:23.777" v="745" actId="1076"/>
          <ac:picMkLst>
            <pc:docMk/>
            <pc:sldMk cId="3414751857" sldId="322"/>
            <ac:picMk id="6" creationId="{60755F7B-6E8B-ADF5-D845-4598AD19EA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9D3A-E483-4986-BF3E-3A8C0CF46BE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37E56-B436-4B54-9233-9F380FDF2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D72E-45AD-4269-B512-9F7BD5A097C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6076-DF03-4A2A-A320-DD366FF9F88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EE76-8776-40DF-A845-D5CB4FCA693B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3D7B-9ED4-4943-84FB-8749BEA3CF7B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F707-598F-427E-812B-C638C065D4C5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D69-8847-4803-8E5E-4D43D1325CF6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0C21-10D0-4AB0-983F-870F20D1072F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E855-9557-4B31-824C-5F098446B4E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29DC-B47E-4807-BC29-3FC189C02FDC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2497-D3A4-4258-B003-17C1B06CB404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FAA-0A8C-4374-B413-F5EC1DE8C43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5754-DB3D-4171-A14D-794DB64C74E5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0E5-5168-48A9-A774-E1AF27A97B97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AE45-7378-4B40-9C70-385D41D8B951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2849-7ED6-4E29-8192-417E5E267C11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6AB0-2FCE-458E-AE59-E0EC226CB577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4543-5B7D-41FB-AD80-7F3F1F1441AA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809D-17BF-4E4B-AE0C-0F3355A4410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ft.org/documentation/#swift-languag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5FE0-DDD6-40E9-B631-548F76B7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7F6F-DA0A-475A-9964-4C267459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item to the end of an array by calling the array’s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append(_:)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Alternatively, append an array of one or more compatible items with the addition assignment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1BBE3-CCA5-4E3C-80A7-937D4CE1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7" y="2575904"/>
            <a:ext cx="806767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CB6DF-2BEF-4115-AB49-9B8888B4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99" y="4454525"/>
            <a:ext cx="6686550" cy="1428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8213-BFE4-7144-3D5B-86AB988D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B0BE-DE73-4F26-9532-540FF397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742B-44BB-4167-AAE6-296D9DC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Retrieve a value from the array by using </a:t>
            </a:r>
            <a:r>
              <a:rPr lang="en-US" i="1" dirty="0"/>
              <a:t>subscript syntax</a:t>
            </a:r>
            <a:r>
              <a:rPr lang="en-US" dirty="0"/>
              <a:t>. Arrays in Swift are zero-indexed.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subscript syntax to change an existing value at a given index.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Subscript syntax can be used to change a range of values at once. To replace elements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"Chocolate Spread", "Cheese", and "Butter"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"Bananas" and "Apples“.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F502-7560-4717-A717-0EF738AA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41" y="2611672"/>
            <a:ext cx="40576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50B26-B9C8-450D-931E-75DA4E2D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53" y="3774980"/>
            <a:ext cx="8734425" cy="72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9EA8-68CD-45E2-4713-E833E3A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A2E89-8F19-1E3C-A97E-40BF42A28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083" y="5465678"/>
            <a:ext cx="367716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72F7-3B49-44E5-BE36-E20C79A5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F55F-471D-42AA-AD66-9192B3C3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4975"/>
            <a:ext cx="10353762" cy="4086225"/>
          </a:xfrm>
        </p:spPr>
        <p:txBody>
          <a:bodyPr>
            <a:normAutofit/>
          </a:bodyPr>
          <a:lstStyle/>
          <a:p>
            <a:r>
              <a:rPr lang="en-US" dirty="0"/>
              <a:t>Insert an item into the array at a specified index using array’s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insert(_:at:) </a:t>
            </a:r>
            <a:r>
              <a:rPr lang="en-US" dirty="0"/>
              <a:t>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an item from the array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remove(at:)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DA1B0-2CB3-4FF4-BD9F-DE03E958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65" y="2409825"/>
            <a:ext cx="6115050" cy="1019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DDBC-B43E-52D6-CCBF-4631586F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76662-1023-0198-F56F-D0963D20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152" y="4105204"/>
            <a:ext cx="604921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6157-FFAE-DF16-C591-B5ED8FB9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08B7-E790-A67B-02E5-42B0039C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gaps in an array are closed when an item is removed.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remove the final item from an array,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rather than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remove(at:)</a:t>
            </a:r>
            <a:r>
              <a:rPr lang="en-US" dirty="0"/>
              <a:t> method to avoid the need to query the array’s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0E23D-7F27-7EBC-FC27-CE454C3B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4161B-7F7F-A5DE-E66A-4A26A914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20" y="2558106"/>
            <a:ext cx="329611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72F17-B047-9637-64E3-609F20F7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55" y="3943632"/>
            <a:ext cx="529663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3840-04EE-492D-9792-B5AFE188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4615542"/>
            <a:ext cx="2845404" cy="15302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arrays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FCE5F-9867-ADE0-E13F-F112393D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6" y="497632"/>
            <a:ext cx="4421384" cy="3398398"/>
          </a:xfrm>
          <a:prstGeom prst="rect">
            <a:avLst/>
          </a:prstGeom>
        </p:spPr>
      </p:pic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DA45087-D3D2-A73A-4985-9B25B46FA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56" y="501737"/>
            <a:ext cx="4834799" cy="33942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01EE-FDE4-4705-A4A0-A72152DF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5" y="4615542"/>
            <a:ext cx="7850101" cy="153022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sz="1600" dirty="0"/>
              <a:t> loop to iterate over an array.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To get the integer index of each item as well as its value, use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enumerated() </a:t>
            </a:r>
            <a:r>
              <a:rPr lang="en-US" sz="1600" dirty="0"/>
              <a:t>method to iterate over the array instead.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For each item in the array,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enumerated() </a:t>
            </a:r>
            <a:r>
              <a:rPr lang="en-US" sz="1600" dirty="0"/>
              <a:t>method returns a tuple composed of an integer and the item.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71A6-3265-EA6F-C535-9C3062B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8C5-7777-4F05-8A01-C23429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D8D4-4553-4532-97BE-9ED00E15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93" y="1591239"/>
            <a:ext cx="10353762" cy="4657161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i="1" dirty="0"/>
              <a:t>set</a:t>
            </a:r>
            <a:r>
              <a:rPr lang="en-US" sz="1800" dirty="0"/>
              <a:t> stores distinct values of the same type in a collection with no defined ordering.</a:t>
            </a:r>
          </a:p>
          <a:p>
            <a:pPr lvl="1"/>
            <a:r>
              <a:rPr lang="en-US" sz="1600" dirty="0"/>
              <a:t>A type must be </a:t>
            </a:r>
            <a:r>
              <a:rPr lang="en-US" sz="1600" i="1" dirty="0" err="1"/>
              <a:t>hashable</a:t>
            </a:r>
            <a:r>
              <a:rPr lang="en-US" sz="1600" dirty="0"/>
              <a:t> in order to be stored in a set</a:t>
            </a:r>
          </a:p>
          <a:p>
            <a:r>
              <a:rPr lang="en-US" sz="1800" dirty="0"/>
              <a:t>Use a set instead of an array when the order of items isn’t important, or when you need to ensure that an item only appears once.</a:t>
            </a:r>
          </a:p>
          <a:p>
            <a:r>
              <a:rPr lang="en-US" sz="1800" dirty="0"/>
              <a:t>Creating and Initializing an Empty Set: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Initialize a Set with an Array Literal: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0C90-F547-4C02-88BD-0378C6B7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49" y="3596860"/>
            <a:ext cx="840105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31C63-F31B-439C-AB3F-4D1D17A1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24" y="4970124"/>
            <a:ext cx="7886700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1309A-D798-46DE-A0DC-38BE3F9A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012" y="5784849"/>
            <a:ext cx="6791325" cy="561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7203-5AD9-538C-8A12-4CA52A6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95F8-6CCD-425C-8513-B0DC7DC6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06DB-4BB1-4E58-A019-B6FD3229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4114"/>
            <a:ext cx="10353762" cy="4514286"/>
          </a:xfrm>
        </p:spPr>
        <p:txBody>
          <a:bodyPr/>
          <a:lstStyle/>
          <a:p>
            <a:r>
              <a:rPr lang="en-US" dirty="0"/>
              <a:t>To find out the number of items in a set, use its read-only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Boolean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 property as a shortcut for checking whether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 is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A2674-86C4-4F9D-89EE-478B6701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2393685"/>
            <a:ext cx="74104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323D6-CDF1-4F26-B677-C42DE503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1" y="4053568"/>
            <a:ext cx="5953125" cy="210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FE9C8-9F91-033F-75F9-2B477EBF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970-932D-4BC9-9D48-0667E06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159B-E3D8-4650-ACF3-42CF66F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0675"/>
            <a:ext cx="10353762" cy="4543425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Add a new item into a set by calling the set’s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insert(_:) </a:t>
            </a:r>
            <a:r>
              <a:rPr lang="en-US" sz="2200" dirty="0"/>
              <a:t>method:</a:t>
            </a:r>
          </a:p>
          <a:p>
            <a:endParaRPr lang="en-US" sz="2200" dirty="0"/>
          </a:p>
          <a:p>
            <a:endParaRPr lang="en-US" dirty="0"/>
          </a:p>
          <a:p>
            <a:r>
              <a:rPr lang="en-US" dirty="0"/>
              <a:t>Remove an item from a set by calling the set’s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remove(_:) </a:t>
            </a:r>
            <a:r>
              <a:rPr lang="en-US" dirty="0"/>
              <a:t>method, which removes the item if it’s a member of the set, and returns the removed value, or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/>
              <a:t> if the set didn’t contain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items in a set can be removed with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removeAll()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52DFB-3921-4FE3-959D-A790D2CD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12" y="2101622"/>
            <a:ext cx="481012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B1F8C-153D-47AB-9CD6-9C911C72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74" y="3584121"/>
            <a:ext cx="6400800" cy="2009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9DF9-62DA-FB03-9AB6-B9A5871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9085-78FE-4CF3-9F8E-784B86E4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1B69-D178-4842-9493-82056ADB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95" y="1829364"/>
            <a:ext cx="10353762" cy="4323786"/>
          </a:xfrm>
        </p:spPr>
        <p:txBody>
          <a:bodyPr/>
          <a:lstStyle/>
          <a:p>
            <a:r>
              <a:rPr lang="en-US" dirty="0"/>
              <a:t>To check whether a set contains a particular item,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contains(_:)</a:t>
            </a:r>
            <a:r>
              <a:rPr lang="en-US" dirty="0"/>
              <a:t>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Iterating Over a Set: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BB911-BEC3-407D-9978-37057C74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00" y="2365754"/>
            <a:ext cx="4933950" cy="1981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82E0-3B6D-A1E9-098D-53E0663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7CC2E2-F018-AF04-06A9-8BB530091B47}"/>
              </a:ext>
            </a:extLst>
          </p:cNvPr>
          <p:cNvGrpSpPr/>
          <p:nvPr/>
        </p:nvGrpSpPr>
        <p:grpSpPr>
          <a:xfrm>
            <a:off x="2990219" y="4776787"/>
            <a:ext cx="6200912" cy="1428949"/>
            <a:chOff x="3198098" y="4912824"/>
            <a:chExt cx="6200912" cy="14289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2323E9-F9AC-FF0D-7531-9458E752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8098" y="4912824"/>
              <a:ext cx="2715004" cy="142894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93B3E-BCBC-1590-D309-729508B28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4795" y="4912824"/>
              <a:ext cx="3334215" cy="1409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44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3852-D53D-7820-0CE5-A0E3C5C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048913"/>
            <a:ext cx="10494062" cy="1270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Set Operations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2AF132D-C7CD-47BC-A774-66A39076B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0" y="771525"/>
            <a:ext cx="8686800" cy="308610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359A8-445B-4E97-C90F-D3754E10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06" y="1238978"/>
            <a:ext cx="4503742" cy="23774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D6146-7188-35A8-B39F-A02FA2D2C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7083" y="907751"/>
            <a:ext cx="3963323" cy="28238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DDF3-CF19-0924-CE47-7647DECE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Collection Types</a:t>
            </a:r>
          </a:p>
          <a:p>
            <a:r>
              <a:rPr lang="en-US" sz="1600" dirty="0"/>
              <a:t>Mutability of Collections</a:t>
            </a:r>
          </a:p>
          <a:p>
            <a:r>
              <a:rPr lang="en-US" sz="1600" dirty="0"/>
              <a:t>Arrays</a:t>
            </a:r>
          </a:p>
          <a:p>
            <a:r>
              <a:rPr lang="en-US" sz="1600" dirty="0"/>
              <a:t>Sets</a:t>
            </a:r>
          </a:p>
          <a:p>
            <a:r>
              <a:rPr lang="en-US" sz="1600" dirty="0"/>
              <a:t>Dictionaries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48F6F-3A94-94E8-3C14-DCE75EC1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E421-528A-60D0-4C8E-4783E2DE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Set operations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75FDA-D39E-4362-571A-93B70DBE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" y="633552"/>
            <a:ext cx="5437492" cy="31265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2442B6A-E8FE-E186-CA18-BE09F3B0E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883399"/>
            <a:ext cx="5437499" cy="2626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8ABD-56DA-C16E-959C-85193FDE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306C-B45C-1A5F-8233-A45DA12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0EE-6209-4A3B-9F5B-303CF3B4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6A79-FB31-47C0-8FE3-8D3451C6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</a:t>
            </a:r>
            <a:r>
              <a:rPr lang="en-US" sz="1800" i="1" dirty="0"/>
              <a:t>dictionary</a:t>
            </a:r>
            <a:r>
              <a:rPr lang="en-US" sz="1800" dirty="0"/>
              <a:t> stores associations between keys of the same type and values of the same type in a collection with no defined ordering.</a:t>
            </a:r>
          </a:p>
          <a:p>
            <a:pPr lvl="1"/>
            <a:r>
              <a:rPr lang="en-US" sz="1600" i="1" dirty="0"/>
              <a:t>A dictionary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600" i="1" dirty="0"/>
              <a:t> type must conform to the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Hashable</a:t>
            </a:r>
            <a:r>
              <a:rPr lang="en-US" sz="1600" i="1" dirty="0"/>
              <a:t> protocol, like a set’s value type.</a:t>
            </a:r>
          </a:p>
          <a:p>
            <a:r>
              <a:rPr lang="en-US" sz="1800" dirty="0"/>
              <a:t>Each value is associated with a unique </a:t>
            </a:r>
            <a:r>
              <a:rPr lang="en-US" sz="1800" i="1" dirty="0"/>
              <a:t>key</a:t>
            </a:r>
            <a:r>
              <a:rPr lang="en-US" sz="1800" dirty="0"/>
              <a:t>, which acts as an identifier for that value within the dictionary.</a:t>
            </a:r>
          </a:p>
          <a:p>
            <a:r>
              <a:rPr lang="en-US" sz="1800" dirty="0"/>
              <a:t>A </a:t>
            </a:r>
            <a:r>
              <a:rPr lang="en-US" sz="1800" i="1" dirty="0">
                <a:cs typeface="Courier New" panose="02070309020205020404" pitchFamily="49" charset="0"/>
              </a:rPr>
              <a:t>key-value</a:t>
            </a:r>
            <a:r>
              <a:rPr lang="en-US" sz="1800" i="1" dirty="0"/>
              <a:t> pair</a:t>
            </a:r>
            <a:r>
              <a:rPr lang="en-US" sz="1800" dirty="0"/>
              <a:t> is a combination of a key and a value.</a:t>
            </a:r>
          </a:p>
          <a:p>
            <a:r>
              <a:rPr lang="en-US" sz="1800" dirty="0"/>
              <a:t>Creating an Empty Dictionary: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759FF-46E8-4964-ADC0-49792605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50" y="4911342"/>
            <a:ext cx="657225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A9B0F-F8F4-4C32-884F-0C1D8A78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5" y="5669154"/>
            <a:ext cx="8801100" cy="428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F6D75-1369-5FBB-0653-FE1AC1AD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B06D0-89A0-0E7A-9166-EC58DFD75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198" y="6160266"/>
            <a:ext cx="468695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0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4A7-8BE3-4F8C-B5DC-9481FC1E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7647-5CAF-4B87-AC78-215BD51C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91264"/>
            <a:ext cx="10353762" cy="3695136"/>
          </a:xfrm>
        </p:spPr>
        <p:txBody>
          <a:bodyPr/>
          <a:lstStyle/>
          <a:p>
            <a:r>
              <a:rPr lang="en-US" dirty="0"/>
              <a:t>To find out the number of items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dirty="0"/>
              <a:t> use its read-only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Boolean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 property as a shortcut for checking whether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 is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1865C-52CF-4F85-A9B3-EB07F204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2366891"/>
            <a:ext cx="779145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5BA3F-8F56-4DA7-A6F8-C263B84E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152971"/>
            <a:ext cx="5915025" cy="2009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6916E-B163-307E-FF83-2B6D80C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CEB-9131-43FE-9B9F-23454AC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084E-479D-4095-816D-50735AFF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item to a dictionary with subscript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subscript syntax to change the value associated with a particular key: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90A6F-ADB1-4AE7-8AE3-A9440A97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1" y="2638425"/>
            <a:ext cx="576262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8E17A-61BB-4A77-842A-B332E328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5" y="4191000"/>
            <a:ext cx="7115175" cy="733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25E38-DB9E-1265-9D76-6FD5CE6D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760-2E50-4ED5-A950-F3235678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Dictionaries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36690-A0D4-435A-8E6E-6209B48E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495113"/>
            <a:ext cx="10353761" cy="1553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A1D1-B1A2-4E72-AF11-2D3A22CC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Use dictionary’s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(_: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:) </a:t>
            </a:r>
            <a:r>
              <a:rPr lang="en-US" sz="1600" dirty="0"/>
              <a:t>method to set or update the value for a particular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0ED99-0816-86B1-98CB-01CB8F6F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0D1B-719B-43AE-C91A-5C2E37C0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Dictionaries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03C2-96C5-C6CC-A587-0292B2E56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86" y="643466"/>
            <a:ext cx="9885377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1640-E8DD-2714-DB3C-A5C8B62D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Use subscript syntax to retrieve a value from the dictionary for a particular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AEB3-CB2B-9B26-4C93-A0E6BDC5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EB49-0F93-47C6-ADAB-36F3F890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Dictionaries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8389B-07AE-45EA-969B-B853DF8A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430403"/>
            <a:ext cx="10353761" cy="1682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BEB0-C7BF-43D4-909B-91F264BD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Use subscript syntax to remove a key-value pair from a dictionary by assigning a value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600" dirty="0"/>
              <a:t> for that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3443-CEDA-9B36-D211-A5679A5A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6941-B177-4043-8BC9-EE71C5B7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Dictionaries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9D379-64CE-419C-8A6F-07C6986E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029194"/>
            <a:ext cx="10353761" cy="24849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5D8D-AD90-4683-A81A-B12BFAF1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Remove a key-value pair from a dictionary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:) </a:t>
            </a:r>
            <a:r>
              <a:rPr lang="en-US" sz="1600" dirty="0"/>
              <a:t>method. This method removes the key-value pair if it exists and returns the removed value, or returns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600" dirty="0"/>
              <a:t> if no value existed.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6C1A-95A8-8CA5-A207-E52A7923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60971-0A85-4102-89FD-1214F2B7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Dictionaries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A0E1D-F47F-C1D4-AC3E-6F074500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4" y="497632"/>
            <a:ext cx="4865888" cy="33983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79B7A6-0D46-36BF-CAE0-B45A6723C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48904"/>
            <a:ext cx="5437499" cy="1695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08E4-E56E-4BBE-8BB1-5D224593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Iterating Over a Dictionary: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Retrieve an </a:t>
            </a:r>
            <a:r>
              <a:rPr lang="en-US" sz="1600" dirty="0" err="1"/>
              <a:t>iterable</a:t>
            </a:r>
            <a:r>
              <a:rPr lang="en-US" sz="1600" dirty="0"/>
              <a:t> collection of a dictionary’s keys or values by accessing its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1600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A0124-24DF-62F0-D074-F166DC18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1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4607-B277-425F-5982-4838536B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F986-F29F-BB9B-7DF0-F03C07B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a dictionary’s keys or values with an API that takes an Array instance, initialize a new array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/>
              <a:t> 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Swift’s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dirty="0"/>
              <a:t> type doesn’t have a defined ordering. To iterate over the keys or values of a dictionary in a specific order,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dirty="0"/>
              <a:t> method on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/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6750-1B2C-27C4-D455-F111B1DF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55F7B-6E8B-ADF5-D845-4598AD19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03" y="3026408"/>
            <a:ext cx="479174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Swift provides three primary </a:t>
            </a:r>
            <a:r>
              <a:rPr lang="en-US" i="1" dirty="0"/>
              <a:t>collection types</a:t>
            </a:r>
            <a:r>
              <a:rPr lang="en-US" dirty="0"/>
              <a:t>, known as arrays, sets, and dictionaries for storing collections of values.</a:t>
            </a:r>
          </a:p>
          <a:p>
            <a:r>
              <a:rPr lang="en-US" dirty="0"/>
              <a:t>Arrays are ordered collections of values.</a:t>
            </a:r>
          </a:p>
          <a:p>
            <a:r>
              <a:rPr lang="en-US" dirty="0"/>
              <a:t>Sets are unordered collections of unique values.</a:t>
            </a:r>
          </a:p>
          <a:p>
            <a:r>
              <a:rPr lang="en-US" dirty="0"/>
              <a:t>Dictionaries are unordered collections of key-value associations.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5D2C3-BD91-5740-6983-22D0D2DF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Arrays, sets, and dictionaries in Swift are always clear about the types of values and keys that they can store.</a:t>
            </a:r>
          </a:p>
          <a:p>
            <a:r>
              <a:rPr lang="en-US" sz="1600" dirty="0"/>
              <a:t>This means that you can’t insert a value of the wrong type into a collection by mistake.</a:t>
            </a:r>
          </a:p>
          <a:p>
            <a:r>
              <a:rPr lang="en-US" sz="1600" dirty="0"/>
              <a:t>It also means you can be confident about the type of values you will retrieve from a collection.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D3BB-DF7A-F0C1-E78F-5F6D82D8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https://www.swift.org/documentation/#swift-language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38E7A-4887-D76F-FDFF-C3FBF55E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5354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A4B1-F0CB-5B29-9BB5-CB2E8BA9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800" dirty="0"/>
              <a:t>Collection types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BD510C2-F17A-56D7-C53C-F84C5FBF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54" y="643466"/>
            <a:ext cx="10097241" cy="3256359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D73B9AD-F3B0-A940-41EF-BDD20176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Arrays, sets, and dictionaries in Swift are always clear about the types of values and keys that they can store.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558F-7B2E-0DF5-90E6-CED5481D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724C-2B91-4999-A1DC-60664643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of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0C50-692C-49EA-8E0A-D667E428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array, a set, or a dictionary, and assign it to a variable, the collection created will be </a:t>
            </a:r>
            <a:r>
              <a:rPr lang="en-US" i="1" dirty="0"/>
              <a:t>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means that you can change (or </a:t>
            </a:r>
            <a:r>
              <a:rPr lang="en-US" i="1" dirty="0"/>
              <a:t>mutate</a:t>
            </a:r>
            <a:r>
              <a:rPr lang="en-US" dirty="0"/>
              <a:t>) the collection after it’s created by adding, removing, or changing items in the collection.</a:t>
            </a:r>
          </a:p>
          <a:p>
            <a:r>
              <a:rPr lang="en-US" dirty="0"/>
              <a:t>Assigning an array, a set, or a dictionary to a constant, that collection is </a:t>
            </a:r>
            <a:r>
              <a:rPr lang="en-US" i="1" dirty="0"/>
              <a:t>immutable</a:t>
            </a:r>
            <a:r>
              <a:rPr lang="en-US" dirty="0"/>
              <a:t>, and its size and contents can’t be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F1A9F-7AAF-52C1-456D-AD804A7B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7922-F17A-41B7-855C-AA1DB95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A877-DF71-41DE-916E-1D3E740B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stores values of the same type in an ordered list. The same value can appear in an array multiple times at different positions.</a:t>
            </a:r>
          </a:p>
          <a:p>
            <a:r>
              <a:rPr lang="en-US" dirty="0"/>
              <a:t>Declaration: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an Empty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E0CD4-FE0F-4100-9E4C-A2439762B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44" y="3429000"/>
            <a:ext cx="30607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F8FD1-4A28-48AD-8290-0F4A525B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44" y="3843143"/>
            <a:ext cx="2565400" cy="25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A3C6-D1AF-CDEB-CAA8-97E2549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F2AD0-C2E0-5D3C-2B8F-8F67464E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344" y="4943357"/>
            <a:ext cx="519185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8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57A-C32D-8BFD-7A54-CB1093A2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E89F-5944-BD75-5F31-DE934052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Array with a Default Value: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an Array by Adding Two Arrays Together: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339F-FA5C-50DA-C5A6-D4931EE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FAC10-B473-DAAE-1880-685FCC8B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28" y="2634977"/>
            <a:ext cx="5134692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F619D-B501-A4FA-E4F9-1D2CD6902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28" y="4095659"/>
            <a:ext cx="640169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B34F-0673-4DC2-AD45-42E09999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1D2D-8704-4C49-9FBD-31C47A74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an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out the number of items in an array, use its read-only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ECE55-C783-4736-9D45-4693B453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641146"/>
            <a:ext cx="707707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35D42-D4CF-4259-B7E4-D003BC5F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2" y="3483462"/>
            <a:ext cx="423862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384D1-B7FC-47EE-9AF8-2052B6F3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11" y="4627789"/>
            <a:ext cx="7553325" cy="666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AF6D7-C8FF-C2B4-742E-21283200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786A-2778-41A4-B9C3-0A330D8D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7E2D-6F86-4F82-8F95-E31CFF65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Use the Boolean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 property as a shortcut for checking whether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property is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1D68-A45A-3E56-668E-33C54609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4ED31-A621-4358-B998-BF151154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008998"/>
            <a:ext cx="4833257" cy="189705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39266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848</TotalTime>
  <Words>1181</Words>
  <Application>Microsoft Office PowerPoint</Application>
  <PresentationFormat>Widescreen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Courier New</vt:lpstr>
      <vt:lpstr>Rockwell</vt:lpstr>
      <vt:lpstr>Damask</vt:lpstr>
      <vt:lpstr>Collection Types  44643 Mobile Computing - iOS</vt:lpstr>
      <vt:lpstr>Table of contents</vt:lpstr>
      <vt:lpstr>Introduction</vt:lpstr>
      <vt:lpstr>Collection types</vt:lpstr>
      <vt:lpstr>Mutability of Collections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Sets</vt:lpstr>
      <vt:lpstr>sets</vt:lpstr>
      <vt:lpstr>sets</vt:lpstr>
      <vt:lpstr>Sets</vt:lpstr>
      <vt:lpstr>Set Operations</vt:lpstr>
      <vt:lpstr>Set operations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Conclusion</vt:lpstr>
      <vt:lpstr>Reference</vt:lpstr>
      <vt:lpstr>Collection Types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150</cp:revision>
  <dcterms:created xsi:type="dcterms:W3CDTF">2022-01-12T15:17:10Z</dcterms:created>
  <dcterms:modified xsi:type="dcterms:W3CDTF">2022-09-14T22:05:54Z</dcterms:modified>
</cp:coreProperties>
</file>