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96" r:id="rId5"/>
    <p:sldId id="297" r:id="rId6"/>
    <p:sldId id="298" r:id="rId7"/>
    <p:sldId id="307" r:id="rId8"/>
    <p:sldId id="299" r:id="rId9"/>
    <p:sldId id="300" r:id="rId10"/>
    <p:sldId id="301" r:id="rId11"/>
    <p:sldId id="308" r:id="rId12"/>
    <p:sldId id="302" r:id="rId13"/>
    <p:sldId id="303" r:id="rId14"/>
    <p:sldId id="309" r:id="rId15"/>
    <p:sldId id="311" r:id="rId16"/>
    <p:sldId id="304" r:id="rId17"/>
    <p:sldId id="305" r:id="rId18"/>
    <p:sldId id="312" r:id="rId19"/>
    <p:sldId id="272" r:id="rId20"/>
    <p:sldId id="288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84882-C482-45B6-847C-4E8C6E910874}" v="9" dt="2022-10-04T01:51:22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576AF438-3810-4343-AC59-6761A4E3577A}"/>
    <pc:docChg chg="undo custSel addSld delSld modSld">
      <pc:chgData name="Kotteti,Chandra Mouli Madhav" userId="bd5ac854-ffbd-4482-a1d6-cf76f779d4d4" providerId="ADAL" clId="{576AF438-3810-4343-AC59-6761A4E3577A}" dt="2022-06-17T14:45:43.916" v="1131" actId="20577"/>
      <pc:docMkLst>
        <pc:docMk/>
      </pc:docMkLst>
      <pc:sldChg chg="modSp mod">
        <pc:chgData name="Kotteti,Chandra Mouli Madhav" userId="bd5ac854-ffbd-4482-a1d6-cf76f779d4d4" providerId="ADAL" clId="{576AF438-3810-4343-AC59-6761A4E3577A}" dt="2022-06-17T14:41:31.135" v="1119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576AF438-3810-4343-AC59-6761A4E3577A}" dt="2022-06-17T14:41:31.135" v="1119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576AF438-3810-4343-AC59-6761A4E3577A}" dt="2022-06-17T14:45:43.916" v="1131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576AF438-3810-4343-AC59-6761A4E3577A}" dt="2022-06-17T14:45:43.916" v="1131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14793032" sldId="26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4607293" sldId="26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547761375" sldId="26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82669972" sldId="26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1641554" sldId="26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024782789" sldId="26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03592210" sldId="26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200279456" sldId="269"/>
        </pc:sldMkLst>
      </pc:sldChg>
      <pc:sldChg chg="modSp mod">
        <pc:chgData name="Kotteti,Chandra Mouli Madhav" userId="bd5ac854-ffbd-4482-a1d6-cf76f779d4d4" providerId="ADAL" clId="{576AF438-3810-4343-AC59-6761A4E3577A}" dt="2022-06-17T14:43:23.080" v="1126" actId="33524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576AF438-3810-4343-AC59-6761A4E3577A}" dt="2022-06-17T14:43:23.080" v="1126" actId="33524"/>
          <ac:spMkLst>
            <pc:docMk/>
            <pc:sldMk cId="3535391509" sldId="272"/>
            <ac:spMk id="3" creationId="{E30E67D8-EEDD-D441-AAE2-0AA522846CC8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791112448" sldId="27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73683968" sldId="27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73013170" sldId="27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46576986" sldId="27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748081989" sldId="27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845057697" sldId="279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05048184" sldId="280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653559128" sldId="28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211278759" sldId="282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155124543" sldId="28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077842519" sldId="28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163453549" sldId="28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728757615" sldId="286"/>
        </pc:sldMkLst>
      </pc:sldChg>
      <pc:sldChg chg="del">
        <pc:chgData name="Kotteti,Chandra Mouli Madhav" userId="bd5ac854-ffbd-4482-a1d6-cf76f779d4d4" providerId="ADAL" clId="{576AF438-3810-4343-AC59-6761A4E3577A}" dt="2022-06-17T14:43:31.221" v="1127" actId="47"/>
        <pc:sldMkLst>
          <pc:docMk/>
          <pc:sldMk cId="894001112" sldId="287"/>
        </pc:sldMkLst>
      </pc:sldChg>
      <pc:sldChg chg="addSp modSp new mod">
        <pc:chgData name="Kotteti,Chandra Mouli Madhav" userId="bd5ac854-ffbd-4482-a1d6-cf76f779d4d4" providerId="ADAL" clId="{576AF438-3810-4343-AC59-6761A4E3577A}" dt="2022-06-17T14:01:05.759" v="346" actId="1076"/>
        <pc:sldMkLst>
          <pc:docMk/>
          <pc:sldMk cId="2060757500" sldId="289"/>
        </pc:sldMkLst>
        <pc:spChg chg="mod">
          <ac:chgData name="Kotteti,Chandra Mouli Madhav" userId="bd5ac854-ffbd-4482-a1d6-cf76f779d4d4" providerId="ADAL" clId="{576AF438-3810-4343-AC59-6761A4E3577A}" dt="2022-06-17T13:50:36.639" v="35" actId="20577"/>
          <ac:spMkLst>
            <pc:docMk/>
            <pc:sldMk cId="2060757500" sldId="289"/>
            <ac:spMk id="2" creationId="{CD624CDB-DC86-C141-6518-7DCAA842C55D}"/>
          </ac:spMkLst>
        </pc:spChg>
        <pc:spChg chg="mod">
          <ac:chgData name="Kotteti,Chandra Mouli Madhav" userId="bd5ac854-ffbd-4482-a1d6-cf76f779d4d4" providerId="ADAL" clId="{576AF438-3810-4343-AC59-6761A4E3577A}" dt="2022-06-17T14:00:51.881" v="344" actId="20577"/>
          <ac:spMkLst>
            <pc:docMk/>
            <pc:sldMk cId="2060757500" sldId="289"/>
            <ac:spMk id="3" creationId="{29B0A91A-459A-CA10-EFF9-A082CFD32EA4}"/>
          </ac:spMkLst>
        </pc:spChg>
        <pc:picChg chg="add mod">
          <ac:chgData name="Kotteti,Chandra Mouli Madhav" userId="bd5ac854-ffbd-4482-a1d6-cf76f779d4d4" providerId="ADAL" clId="{576AF438-3810-4343-AC59-6761A4E3577A}" dt="2022-06-17T14:01:00.202" v="345" actId="1076"/>
          <ac:picMkLst>
            <pc:docMk/>
            <pc:sldMk cId="2060757500" sldId="289"/>
            <ac:picMk id="5" creationId="{E5E0FA31-52D3-F488-B6EC-D039182EC33B}"/>
          </ac:picMkLst>
        </pc:picChg>
        <pc:picChg chg="add mod">
          <ac:chgData name="Kotteti,Chandra Mouli Madhav" userId="bd5ac854-ffbd-4482-a1d6-cf76f779d4d4" providerId="ADAL" clId="{576AF438-3810-4343-AC59-6761A4E3577A}" dt="2022-06-17T14:01:05.759" v="346" actId="1076"/>
          <ac:picMkLst>
            <pc:docMk/>
            <pc:sldMk cId="2060757500" sldId="289"/>
            <ac:picMk id="7" creationId="{CADAF639-3293-1FF7-31EE-16A0AA09759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3:31.860" v="393" actId="1076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576AF438-3810-4343-AC59-6761A4E3577A}" dt="2022-06-17T14:02:02.183" v="379" actId="20577"/>
          <ac:spMkLst>
            <pc:docMk/>
            <pc:sldMk cId="3811798128" sldId="290"/>
            <ac:spMk id="2" creationId="{2BAA90C2-DFBA-DD5E-0FCE-826D06FD107A}"/>
          </ac:spMkLst>
        </pc:spChg>
        <pc:spChg chg="mod">
          <ac:chgData name="Kotteti,Chandra Mouli Madhav" userId="bd5ac854-ffbd-4482-a1d6-cf76f779d4d4" providerId="ADAL" clId="{576AF438-3810-4343-AC59-6761A4E3577A}" dt="2022-06-17T14:03:11.732" v="391" actId="2711"/>
          <ac:spMkLst>
            <pc:docMk/>
            <pc:sldMk cId="3811798128" sldId="290"/>
            <ac:spMk id="3" creationId="{D6A5D456-59E4-68FA-9629-51758883D253}"/>
          </ac:spMkLst>
        </pc:spChg>
        <pc:picChg chg="add mod">
          <ac:chgData name="Kotteti,Chandra Mouli Madhav" userId="bd5ac854-ffbd-4482-a1d6-cf76f779d4d4" providerId="ADAL" clId="{576AF438-3810-4343-AC59-6761A4E3577A}" dt="2022-06-17T14:03:31.860" v="393" actId="1076"/>
          <ac:picMkLst>
            <pc:docMk/>
            <pc:sldMk cId="3811798128" sldId="290"/>
            <ac:picMk id="5" creationId="{06AA9FE7-7077-28B8-7169-643A3DFCD0E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8:23.647" v="463" actId="1076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576AF438-3810-4343-AC59-6761A4E3577A}" dt="2022-06-17T14:04:07.408" v="415" actId="20577"/>
          <ac:spMkLst>
            <pc:docMk/>
            <pc:sldMk cId="3972544462" sldId="291"/>
            <ac:spMk id="2" creationId="{9577C658-4113-D4B6-8722-73651CA182EF}"/>
          </ac:spMkLst>
        </pc:spChg>
        <pc:spChg chg="mod">
          <ac:chgData name="Kotteti,Chandra Mouli Madhav" userId="bd5ac854-ffbd-4482-a1d6-cf76f779d4d4" providerId="ADAL" clId="{576AF438-3810-4343-AC59-6761A4E3577A}" dt="2022-06-17T14:06:01.247" v="448" actId="20577"/>
          <ac:spMkLst>
            <pc:docMk/>
            <pc:sldMk cId="3972544462" sldId="291"/>
            <ac:spMk id="3" creationId="{8630C347-6D38-ED53-1067-672DAC3E5EBF}"/>
          </ac:spMkLst>
        </pc:spChg>
        <pc:picChg chg="add mod">
          <ac:chgData name="Kotteti,Chandra Mouli Madhav" userId="bd5ac854-ffbd-4482-a1d6-cf76f779d4d4" providerId="ADAL" clId="{576AF438-3810-4343-AC59-6761A4E3577A}" dt="2022-06-17T14:08:23.647" v="463" actId="1076"/>
          <ac:picMkLst>
            <pc:docMk/>
            <pc:sldMk cId="3972544462" sldId="291"/>
            <ac:picMk id="5" creationId="{2723B20E-05FD-4A02-BDCC-52AB6C7B9005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10:56.057" v="476" actId="107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576AF438-3810-4343-AC59-6761A4E3577A}" dt="2022-06-17T14:08:39.113" v="465"/>
          <ac:spMkLst>
            <pc:docMk/>
            <pc:sldMk cId="1228637203" sldId="292"/>
            <ac:spMk id="2" creationId="{FC9DB0B9-FB15-9C39-54FA-3AE5ECA1E6D9}"/>
          </ac:spMkLst>
        </pc:spChg>
        <pc:spChg chg="mod">
          <ac:chgData name="Kotteti,Chandra Mouli Madhav" userId="bd5ac854-ffbd-4482-a1d6-cf76f779d4d4" providerId="ADAL" clId="{576AF438-3810-4343-AC59-6761A4E3577A}" dt="2022-06-17T14:10:10.029" v="474" actId="20577"/>
          <ac:spMkLst>
            <pc:docMk/>
            <pc:sldMk cId="1228637203" sldId="292"/>
            <ac:spMk id="3" creationId="{1834C37C-4E47-4BF4-25A4-B075C7B05453}"/>
          </ac:spMkLst>
        </pc:spChg>
        <pc:picChg chg="add mod">
          <ac:chgData name="Kotteti,Chandra Mouli Madhav" userId="bd5ac854-ffbd-4482-a1d6-cf76f779d4d4" providerId="ADAL" clId="{576AF438-3810-4343-AC59-6761A4E3577A}" dt="2022-06-17T14:10:56.057" v="476" actId="1076"/>
          <ac:picMkLst>
            <pc:docMk/>
            <pc:sldMk cId="1228637203" sldId="292"/>
            <ac:picMk id="5" creationId="{8A773C01-E6A7-3E28-44A9-B7A126B85CC2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24:36.481" v="793" actId="1038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576AF438-3810-4343-AC59-6761A4E3577A}" dt="2022-06-17T14:11:30.911" v="497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576AF438-3810-4343-AC59-6761A4E3577A}" dt="2022-06-17T14:24:23.316" v="778" actId="20577"/>
          <ac:spMkLst>
            <pc:docMk/>
            <pc:sldMk cId="1043015468" sldId="293"/>
            <ac:spMk id="3" creationId="{7FB2F855-EF96-FC8A-5908-EB038A735681}"/>
          </ac:spMkLst>
        </pc:sp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5" creationId="{02841E05-DD8D-71F8-D036-42AD019E333F}"/>
          </ac:picMkLst>
        </pc:pic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7" creationId="{B6D59A1B-E269-3C63-9533-FEFDBEBEFFA2}"/>
          </ac:picMkLst>
        </pc:picChg>
        <pc:picChg chg="add mod">
          <ac:chgData name="Kotteti,Chandra Mouli Madhav" userId="bd5ac854-ffbd-4482-a1d6-cf76f779d4d4" providerId="ADAL" clId="{576AF438-3810-4343-AC59-6761A4E3577A}" dt="2022-06-17T14:24:11.133" v="776" actId="1076"/>
          <ac:picMkLst>
            <pc:docMk/>
            <pc:sldMk cId="1043015468" sldId="293"/>
            <ac:picMk id="9" creationId="{01782449-0F6B-0D75-B2A1-9379459549A2}"/>
          </ac:picMkLst>
        </pc:picChg>
      </pc:sldChg>
      <pc:sldChg chg="modSp new mod">
        <pc:chgData name="Kotteti,Chandra Mouli Madhav" userId="bd5ac854-ffbd-4482-a1d6-cf76f779d4d4" providerId="ADAL" clId="{576AF438-3810-4343-AC59-6761A4E3577A}" dt="2022-06-17T14:31:17.010" v="859" actId="5793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576AF438-3810-4343-AC59-6761A4E3577A}" dt="2022-06-17T14:25:41.301" v="812" actId="20577"/>
          <ac:spMkLst>
            <pc:docMk/>
            <pc:sldMk cId="3894845961" sldId="294"/>
            <ac:spMk id="2" creationId="{D6D72A32-629D-F963-15A2-B2FC90B0ED1C}"/>
          </ac:spMkLst>
        </pc:spChg>
        <pc:spChg chg="mod">
          <ac:chgData name="Kotteti,Chandra Mouli Madhav" userId="bd5ac854-ffbd-4482-a1d6-cf76f779d4d4" providerId="ADAL" clId="{576AF438-3810-4343-AC59-6761A4E3577A}" dt="2022-06-17T14:31:17.010" v="859" actId="5793"/>
          <ac:spMkLst>
            <pc:docMk/>
            <pc:sldMk cId="3894845961" sldId="294"/>
            <ac:spMk id="3" creationId="{822D3347-F6F2-F8C7-F7BC-452333C7EBFE}"/>
          </ac:spMkLst>
        </pc:spChg>
      </pc:sldChg>
      <pc:sldChg chg="add">
        <pc:chgData name="Kotteti,Chandra Mouli Madhav" userId="bd5ac854-ffbd-4482-a1d6-cf76f779d4d4" providerId="ADAL" clId="{576AF438-3810-4343-AC59-6761A4E3577A}" dt="2022-06-17T14:43:38.393" v="1128"/>
        <pc:sldMkLst>
          <pc:docMk/>
          <pc:sldMk cId="400872101" sldId="295"/>
        </pc:sldMkLst>
      </pc:sldChg>
    </pc:docChg>
  </pc:docChgLst>
  <pc:docChgLst>
    <pc:chgData name="Kotteti,Chandra Mouli Madhav" userId="bd5ac854-ffbd-4482-a1d6-cf76f779d4d4" providerId="ADAL" clId="{16927F46-3777-4CD8-954B-B25565E4A065}"/>
    <pc:docChg chg="custSel modSld">
      <pc:chgData name="Kotteti,Chandra Mouli Madhav" userId="bd5ac854-ffbd-4482-a1d6-cf76f779d4d4" providerId="ADAL" clId="{16927F46-3777-4CD8-954B-B25565E4A065}" dt="2022-09-15T10:10:34.613" v="16" actId="33524"/>
      <pc:docMkLst>
        <pc:docMk/>
      </pc:docMkLst>
      <pc:sldChg chg="modSp mod">
        <pc:chgData name="Kotteti,Chandra Mouli Madhav" userId="bd5ac854-ffbd-4482-a1d6-cf76f779d4d4" providerId="ADAL" clId="{16927F46-3777-4CD8-954B-B25565E4A065}" dt="2022-09-15T09:58:21.490" v="2" actId="114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16927F46-3777-4CD8-954B-B25565E4A065}" dt="2022-09-15T09:58:21.490" v="2" actId="114"/>
          <ac:spMkLst>
            <pc:docMk/>
            <pc:sldMk cId="2521401867" sldId="259"/>
            <ac:spMk id="3" creationId="{1EE586F0-DE5B-4FBE-AADD-96612F901046}"/>
          </ac:spMkLst>
        </pc:spChg>
      </pc:sldChg>
      <pc:sldChg chg="modSp mod">
        <pc:chgData name="Kotteti,Chandra Mouli Madhav" userId="bd5ac854-ffbd-4482-a1d6-cf76f779d4d4" providerId="ADAL" clId="{16927F46-3777-4CD8-954B-B25565E4A065}" dt="2022-09-15T10:10:34.613" v="16" actId="33524"/>
        <pc:sldMkLst>
          <pc:docMk/>
          <pc:sldMk cId="3615058764" sldId="296"/>
        </pc:sldMkLst>
        <pc:spChg chg="mod">
          <ac:chgData name="Kotteti,Chandra Mouli Madhav" userId="bd5ac854-ffbd-4482-a1d6-cf76f779d4d4" providerId="ADAL" clId="{16927F46-3777-4CD8-954B-B25565E4A065}" dt="2022-09-15T10:10:34.613" v="16" actId="33524"/>
          <ac:spMkLst>
            <pc:docMk/>
            <pc:sldMk cId="3615058764" sldId="296"/>
            <ac:spMk id="3" creationId="{B7E0FD0F-34AD-4378-8289-487162FDD692}"/>
          </ac:spMkLst>
        </pc:spChg>
      </pc:sldChg>
    </pc:docChg>
  </pc:docChgLst>
  <pc:docChgLst>
    <pc:chgData name="Kotteti,Chandra Mouli Madhav" userId="bd5ac854-ffbd-4482-a1d6-cf76f779d4d4" providerId="ADAL" clId="{D5684882-C482-45B6-847C-4E8C6E910874}"/>
    <pc:docChg chg="undo redo custSel addSld delSld modSld sldOrd">
      <pc:chgData name="Kotteti,Chandra Mouli Madhav" userId="bd5ac854-ffbd-4482-a1d6-cf76f779d4d4" providerId="ADAL" clId="{D5684882-C482-45B6-847C-4E8C6E910874}" dt="2022-10-04T02:04:42.780" v="818" actId="20577"/>
      <pc:docMkLst>
        <pc:docMk/>
      </pc:docMkLst>
      <pc:sldChg chg="modSp mod">
        <pc:chgData name="Kotteti,Chandra Mouli Madhav" userId="bd5ac854-ffbd-4482-a1d6-cf76f779d4d4" providerId="ADAL" clId="{D5684882-C482-45B6-847C-4E8C6E910874}" dt="2022-10-04T02:04:42.780" v="818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D5684882-C482-45B6-847C-4E8C6E910874}" dt="2022-10-04T02:04:42.780" v="818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D5684882-C482-45B6-847C-4E8C6E910874}" dt="2022-10-04T00:31:24.708" v="64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D5684882-C482-45B6-847C-4E8C6E910874}" dt="2022-10-04T00:31:24.708" v="64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modSp mod">
        <pc:chgData name="Kotteti,Chandra Mouli Madhav" userId="bd5ac854-ffbd-4482-a1d6-cf76f779d4d4" providerId="ADAL" clId="{D5684882-C482-45B6-847C-4E8C6E910874}" dt="2022-10-04T02:03:13.066" v="747" actId="20577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D5684882-C482-45B6-847C-4E8C6E910874}" dt="2022-10-04T02:03:13.066" v="747" actId="20577"/>
          <ac:spMkLst>
            <pc:docMk/>
            <pc:sldMk cId="3535391509" sldId="272"/>
            <ac:spMk id="3" creationId="{E30E67D8-EEDD-D441-AAE2-0AA522846CC8}"/>
          </ac:spMkLst>
        </pc:spChg>
      </pc:sldChg>
      <pc:sldChg chg="addSp delSp modSp mod setBg">
        <pc:chgData name="Kotteti,Chandra Mouli Madhav" userId="bd5ac854-ffbd-4482-a1d6-cf76f779d4d4" providerId="ADAL" clId="{D5684882-C482-45B6-847C-4E8C6E910874}" dt="2022-10-04T00:42:18.707" v="196" actId="14100"/>
        <pc:sldMkLst>
          <pc:docMk/>
          <pc:sldMk cId="3615058764" sldId="296"/>
        </pc:sldMkLst>
        <pc:spChg chg="mod ord">
          <ac:chgData name="Kotteti,Chandra Mouli Madhav" userId="bd5ac854-ffbd-4482-a1d6-cf76f779d4d4" providerId="ADAL" clId="{D5684882-C482-45B6-847C-4E8C6E910874}" dt="2022-10-04T00:36:37.451" v="77" actId="26606"/>
          <ac:spMkLst>
            <pc:docMk/>
            <pc:sldMk cId="3615058764" sldId="296"/>
            <ac:spMk id="2" creationId="{B830DE03-4B2C-4AC2-88FD-2A4130F85CAA}"/>
          </ac:spMkLst>
        </pc:spChg>
        <pc:spChg chg="mod ord">
          <ac:chgData name="Kotteti,Chandra Mouli Madhav" userId="bd5ac854-ffbd-4482-a1d6-cf76f779d4d4" providerId="ADAL" clId="{D5684882-C482-45B6-847C-4E8C6E910874}" dt="2022-10-04T00:41:44.463" v="170" actId="2711"/>
          <ac:spMkLst>
            <pc:docMk/>
            <pc:sldMk cId="3615058764" sldId="296"/>
            <ac:spMk id="3" creationId="{B7E0FD0F-34AD-4378-8289-487162FDD692}"/>
          </ac:spMkLst>
        </pc:spChg>
        <pc:spChg chg="mod ord">
          <ac:chgData name="Kotteti,Chandra Mouli Madhav" userId="bd5ac854-ffbd-4482-a1d6-cf76f779d4d4" providerId="ADAL" clId="{D5684882-C482-45B6-847C-4E8C6E910874}" dt="2022-10-04T00:36:37.451" v="77" actId="26606"/>
          <ac:spMkLst>
            <pc:docMk/>
            <pc:sldMk cId="3615058764" sldId="296"/>
            <ac:spMk id="4" creationId="{B1D90D18-6BEB-C838-60D0-F0AEFBF5D8BF}"/>
          </ac:spMkLst>
        </pc:spChg>
        <pc:spChg chg="add mod">
          <ac:chgData name="Kotteti,Chandra Mouli Madhav" userId="bd5ac854-ffbd-4482-a1d6-cf76f779d4d4" providerId="ADAL" clId="{D5684882-C482-45B6-847C-4E8C6E910874}" dt="2022-10-04T00:42:18.707" v="196" actId="14100"/>
          <ac:spMkLst>
            <pc:docMk/>
            <pc:sldMk cId="3615058764" sldId="296"/>
            <ac:spMk id="11" creationId="{047F87A0-6278-0441-D654-E3AB9F739B51}"/>
          </ac:spMkLst>
        </pc:spChg>
        <pc:spChg chg="add del">
          <ac:chgData name="Kotteti,Chandra Mouli Madhav" userId="bd5ac854-ffbd-4482-a1d6-cf76f779d4d4" providerId="ADAL" clId="{D5684882-C482-45B6-847C-4E8C6E910874}" dt="2022-10-04T00:36:37.418" v="76" actId="26606"/>
          <ac:spMkLst>
            <pc:docMk/>
            <pc:sldMk cId="3615058764" sldId="296"/>
            <ac:spMk id="15" creationId="{EF2EA607-B7AA-4ECF-B8E9-B0883AF5EA94}"/>
          </ac:spMkLst>
        </pc:spChg>
        <pc:spChg chg="add del">
          <ac:chgData name="Kotteti,Chandra Mouli Madhav" userId="bd5ac854-ffbd-4482-a1d6-cf76f779d4d4" providerId="ADAL" clId="{D5684882-C482-45B6-847C-4E8C6E910874}" dt="2022-10-04T00:36:37.418" v="76" actId="26606"/>
          <ac:spMkLst>
            <pc:docMk/>
            <pc:sldMk cId="3615058764" sldId="296"/>
            <ac:spMk id="19" creationId="{494843BA-DEF9-406F-8134-09F810F057BA}"/>
          </ac:spMkLst>
        </pc:spChg>
        <pc:spChg chg="add">
          <ac:chgData name="Kotteti,Chandra Mouli Madhav" userId="bd5ac854-ffbd-4482-a1d6-cf76f779d4d4" providerId="ADAL" clId="{D5684882-C482-45B6-847C-4E8C6E910874}" dt="2022-10-04T00:36:37.451" v="77" actId="26606"/>
          <ac:spMkLst>
            <pc:docMk/>
            <pc:sldMk cId="3615058764" sldId="296"/>
            <ac:spMk id="21" creationId="{8589EB5D-10DD-4B27-AAEF-649487C0895C}"/>
          </ac:spMkLst>
        </pc:spChg>
        <pc:spChg chg="add">
          <ac:chgData name="Kotteti,Chandra Mouli Madhav" userId="bd5ac854-ffbd-4482-a1d6-cf76f779d4d4" providerId="ADAL" clId="{D5684882-C482-45B6-847C-4E8C6E910874}" dt="2022-10-04T00:36:37.451" v="77" actId="26606"/>
          <ac:spMkLst>
            <pc:docMk/>
            <pc:sldMk cId="3615058764" sldId="296"/>
            <ac:spMk id="22" creationId="{2D1C56A8-C72F-4968-B026-8548815377C5}"/>
          </ac:spMkLst>
        </pc:spChg>
        <pc:picChg chg="del">
          <ac:chgData name="Kotteti,Chandra Mouli Madhav" userId="bd5ac854-ffbd-4482-a1d6-cf76f779d4d4" providerId="ADAL" clId="{D5684882-C482-45B6-847C-4E8C6E910874}" dt="2022-10-04T00:35:12.308" v="65" actId="478"/>
          <ac:picMkLst>
            <pc:docMk/>
            <pc:sldMk cId="3615058764" sldId="296"/>
            <ac:picMk id="5" creationId="{6E546A7E-60AA-4BD1-826A-93D8E986D315}"/>
          </ac:picMkLst>
        </pc:picChg>
        <pc:picChg chg="add mod ord">
          <ac:chgData name="Kotteti,Chandra Mouli Madhav" userId="bd5ac854-ffbd-4482-a1d6-cf76f779d4d4" providerId="ADAL" clId="{D5684882-C482-45B6-847C-4E8C6E910874}" dt="2022-10-04T00:37:51.522" v="104" actId="14100"/>
          <ac:picMkLst>
            <pc:docMk/>
            <pc:sldMk cId="3615058764" sldId="296"/>
            <ac:picMk id="6" creationId="{3CAFF0DD-1BCD-BD1A-8DC3-D30182062098}"/>
          </ac:picMkLst>
        </pc:picChg>
        <pc:picChg chg="del">
          <ac:chgData name="Kotteti,Chandra Mouli Madhav" userId="bd5ac854-ffbd-4482-a1d6-cf76f779d4d4" providerId="ADAL" clId="{D5684882-C482-45B6-847C-4E8C6E910874}" dt="2022-10-04T00:35:14.248" v="66" actId="478"/>
          <ac:picMkLst>
            <pc:docMk/>
            <pc:sldMk cId="3615058764" sldId="296"/>
            <ac:picMk id="7" creationId="{D6942D31-0969-4FC9-B55D-47CB7FCC8D00}"/>
          </ac:picMkLst>
        </pc:picChg>
        <pc:picChg chg="add mod">
          <ac:chgData name="Kotteti,Chandra Mouli Madhav" userId="bd5ac854-ffbd-4482-a1d6-cf76f779d4d4" providerId="ADAL" clId="{D5684882-C482-45B6-847C-4E8C6E910874}" dt="2022-10-04T00:37:05.286" v="83" actId="1076"/>
          <ac:picMkLst>
            <pc:docMk/>
            <pc:sldMk cId="3615058764" sldId="296"/>
            <ac:picMk id="8" creationId="{2C02665A-2165-F23B-A009-E1693E569072}"/>
          </ac:picMkLst>
        </pc:picChg>
        <pc:picChg chg="add mod">
          <ac:chgData name="Kotteti,Chandra Mouli Madhav" userId="bd5ac854-ffbd-4482-a1d6-cf76f779d4d4" providerId="ADAL" clId="{D5684882-C482-45B6-847C-4E8C6E910874}" dt="2022-10-04T00:38:00.687" v="106" actId="14100"/>
          <ac:picMkLst>
            <pc:docMk/>
            <pc:sldMk cId="3615058764" sldId="296"/>
            <ac:picMk id="10" creationId="{34BEB3C6-CA4A-FC87-4E0E-458A8FAAE8C7}"/>
          </ac:picMkLst>
        </pc:picChg>
        <pc:picChg chg="add del">
          <ac:chgData name="Kotteti,Chandra Mouli Madhav" userId="bd5ac854-ffbd-4482-a1d6-cf76f779d4d4" providerId="ADAL" clId="{D5684882-C482-45B6-847C-4E8C6E910874}" dt="2022-10-04T00:36:37.418" v="76" actId="26606"/>
          <ac:picMkLst>
            <pc:docMk/>
            <pc:sldMk cId="3615058764" sldId="296"/>
            <ac:picMk id="17" creationId="{3571A55B-8C56-492F-B317-105830ECF92B}"/>
          </ac:picMkLst>
        </pc:picChg>
      </pc:sldChg>
      <pc:sldChg chg="addSp delSp modSp mod setBg">
        <pc:chgData name="Kotteti,Chandra Mouli Madhav" userId="bd5ac854-ffbd-4482-a1d6-cf76f779d4d4" providerId="ADAL" clId="{D5684882-C482-45B6-847C-4E8C6E910874}" dt="2022-10-04T00:45:41.652" v="225" actId="20577"/>
        <pc:sldMkLst>
          <pc:docMk/>
          <pc:sldMk cId="4140534798" sldId="297"/>
        </pc:sldMkLst>
        <pc:spChg chg="mod">
          <ac:chgData name="Kotteti,Chandra Mouli Madhav" userId="bd5ac854-ffbd-4482-a1d6-cf76f779d4d4" providerId="ADAL" clId="{D5684882-C482-45B6-847C-4E8C6E910874}" dt="2022-10-04T00:44:19.773" v="214" actId="26606"/>
          <ac:spMkLst>
            <pc:docMk/>
            <pc:sldMk cId="4140534798" sldId="297"/>
            <ac:spMk id="2" creationId="{3E7F243B-42FE-409F-B880-8B0BC5A6FC13}"/>
          </ac:spMkLst>
        </pc:spChg>
        <pc:spChg chg="mod">
          <ac:chgData name="Kotteti,Chandra Mouli Madhav" userId="bd5ac854-ffbd-4482-a1d6-cf76f779d4d4" providerId="ADAL" clId="{D5684882-C482-45B6-847C-4E8C6E910874}" dt="2022-10-04T00:45:41.652" v="225" actId="20577"/>
          <ac:spMkLst>
            <pc:docMk/>
            <pc:sldMk cId="4140534798" sldId="297"/>
            <ac:spMk id="3" creationId="{0BF154AF-9E5B-4DD0-9D88-616A4D6EB68D}"/>
          </ac:spMkLst>
        </pc:spChg>
        <pc:spChg chg="mod ord">
          <ac:chgData name="Kotteti,Chandra Mouli Madhav" userId="bd5ac854-ffbd-4482-a1d6-cf76f779d4d4" providerId="ADAL" clId="{D5684882-C482-45B6-847C-4E8C6E910874}" dt="2022-10-04T00:44:19.773" v="214" actId="26606"/>
          <ac:spMkLst>
            <pc:docMk/>
            <pc:sldMk cId="4140534798" sldId="297"/>
            <ac:spMk id="4" creationId="{7C5F9C41-6B3C-9E3A-FAFE-AEA63B6923DF}"/>
          </ac:spMkLst>
        </pc:spChg>
        <pc:spChg chg="add">
          <ac:chgData name="Kotteti,Chandra Mouli Madhav" userId="bd5ac854-ffbd-4482-a1d6-cf76f779d4d4" providerId="ADAL" clId="{D5684882-C482-45B6-847C-4E8C6E910874}" dt="2022-10-04T00:44:19.773" v="214" actId="26606"/>
          <ac:spMkLst>
            <pc:docMk/>
            <pc:sldMk cId="4140534798" sldId="297"/>
            <ac:spMk id="15" creationId="{C24F8008-E57F-41F3-A647-6AD26AC62BED}"/>
          </ac:spMkLst>
        </pc:spChg>
        <pc:picChg chg="del">
          <ac:chgData name="Kotteti,Chandra Mouli Madhav" userId="bd5ac854-ffbd-4482-a1d6-cf76f779d4d4" providerId="ADAL" clId="{D5684882-C482-45B6-847C-4E8C6E910874}" dt="2022-10-04T00:43:01.915" v="197" actId="478"/>
          <ac:picMkLst>
            <pc:docMk/>
            <pc:sldMk cId="4140534798" sldId="297"/>
            <ac:picMk id="6" creationId="{6FCD1E13-C184-4A20-AFE4-9C431B0FB804}"/>
          </ac:picMkLst>
        </pc:picChg>
        <pc:picChg chg="add mod">
          <ac:chgData name="Kotteti,Chandra Mouli Madhav" userId="bd5ac854-ffbd-4482-a1d6-cf76f779d4d4" providerId="ADAL" clId="{D5684882-C482-45B6-847C-4E8C6E910874}" dt="2022-10-04T00:45:04.156" v="221" actId="14100"/>
          <ac:picMkLst>
            <pc:docMk/>
            <pc:sldMk cId="4140534798" sldId="297"/>
            <ac:picMk id="7" creationId="{834BB2E4-87CD-3C1A-1D7C-C989B9276BB9}"/>
          </ac:picMkLst>
        </pc:picChg>
        <pc:picChg chg="add del mod">
          <ac:chgData name="Kotteti,Chandra Mouli Madhav" userId="bd5ac854-ffbd-4482-a1d6-cf76f779d4d4" providerId="ADAL" clId="{D5684882-C482-45B6-847C-4E8C6E910874}" dt="2022-10-04T00:44:17.183" v="212" actId="22"/>
          <ac:picMkLst>
            <pc:docMk/>
            <pc:sldMk cId="4140534798" sldId="297"/>
            <ac:picMk id="9" creationId="{32F521C9-024E-321D-E177-CB20232C252D}"/>
          </ac:picMkLst>
        </pc:picChg>
        <pc:picChg chg="add del mod">
          <ac:chgData name="Kotteti,Chandra Mouli Madhav" userId="bd5ac854-ffbd-4482-a1d6-cf76f779d4d4" providerId="ADAL" clId="{D5684882-C482-45B6-847C-4E8C6E910874}" dt="2022-10-04T00:44:40.655" v="217" actId="478"/>
          <ac:picMkLst>
            <pc:docMk/>
            <pc:sldMk cId="4140534798" sldId="297"/>
            <ac:picMk id="10" creationId="{DD5DDF6F-E2C0-479D-8159-85E4DDD84877}"/>
          </ac:picMkLst>
        </pc:picChg>
        <pc:picChg chg="add mod">
          <ac:chgData name="Kotteti,Chandra Mouli Madhav" userId="bd5ac854-ffbd-4482-a1d6-cf76f779d4d4" providerId="ADAL" clId="{D5684882-C482-45B6-847C-4E8C6E910874}" dt="2022-10-04T00:45:04.156" v="221" actId="14100"/>
          <ac:picMkLst>
            <pc:docMk/>
            <pc:sldMk cId="4140534798" sldId="297"/>
            <ac:picMk id="12" creationId="{47738E4D-15BE-3A40-D10A-DA7094D93754}"/>
          </ac:picMkLst>
        </pc:picChg>
      </pc:sldChg>
      <pc:sldChg chg="addSp modSp mod setBg">
        <pc:chgData name="Kotteti,Chandra Mouli Madhav" userId="bd5ac854-ffbd-4482-a1d6-cf76f779d4d4" providerId="ADAL" clId="{D5684882-C482-45B6-847C-4E8C6E910874}" dt="2022-10-04T00:48:52.385" v="229" actId="20577"/>
        <pc:sldMkLst>
          <pc:docMk/>
          <pc:sldMk cId="4072511890" sldId="298"/>
        </pc:sldMkLst>
        <pc:spChg chg="mod">
          <ac:chgData name="Kotteti,Chandra Mouli Madhav" userId="bd5ac854-ffbd-4482-a1d6-cf76f779d4d4" providerId="ADAL" clId="{D5684882-C482-45B6-847C-4E8C6E910874}" dt="2022-10-04T00:48:27.345" v="226" actId="26606"/>
          <ac:spMkLst>
            <pc:docMk/>
            <pc:sldMk cId="4072511890" sldId="298"/>
            <ac:spMk id="2" creationId="{B4BA568C-585E-4A99-9A93-C53290F5B87E}"/>
          </ac:spMkLst>
        </pc:spChg>
        <pc:spChg chg="mod">
          <ac:chgData name="Kotteti,Chandra Mouli Madhav" userId="bd5ac854-ffbd-4482-a1d6-cf76f779d4d4" providerId="ADAL" clId="{D5684882-C482-45B6-847C-4E8C6E910874}" dt="2022-10-04T00:48:52.385" v="229" actId="20577"/>
          <ac:spMkLst>
            <pc:docMk/>
            <pc:sldMk cId="4072511890" sldId="298"/>
            <ac:spMk id="3" creationId="{A07D608E-CCB7-42D3-BA13-E430DCA78B45}"/>
          </ac:spMkLst>
        </pc:spChg>
        <pc:spChg chg="mod">
          <ac:chgData name="Kotteti,Chandra Mouli Madhav" userId="bd5ac854-ffbd-4482-a1d6-cf76f779d4d4" providerId="ADAL" clId="{D5684882-C482-45B6-847C-4E8C6E910874}" dt="2022-10-04T00:48:27.345" v="226" actId="26606"/>
          <ac:spMkLst>
            <pc:docMk/>
            <pc:sldMk cId="4072511890" sldId="298"/>
            <ac:spMk id="4" creationId="{422A4ACD-AA94-22B9-C4CD-D824F14713FE}"/>
          </ac:spMkLst>
        </pc:spChg>
        <pc:spChg chg="add">
          <ac:chgData name="Kotteti,Chandra Mouli Madhav" userId="bd5ac854-ffbd-4482-a1d6-cf76f779d4d4" providerId="ADAL" clId="{D5684882-C482-45B6-847C-4E8C6E910874}" dt="2022-10-04T00:48:27.345" v="226" actId="26606"/>
          <ac:spMkLst>
            <pc:docMk/>
            <pc:sldMk cId="4072511890" sldId="298"/>
            <ac:spMk id="10" creationId="{D250AD41-A0EA-4974-AF3F-9CB9569695CC}"/>
          </ac:spMkLst>
        </pc:spChg>
        <pc:spChg chg="add">
          <ac:chgData name="Kotteti,Chandra Mouli Madhav" userId="bd5ac854-ffbd-4482-a1d6-cf76f779d4d4" providerId="ADAL" clId="{D5684882-C482-45B6-847C-4E8C6E910874}" dt="2022-10-04T00:48:27.345" v="226" actId="26606"/>
          <ac:spMkLst>
            <pc:docMk/>
            <pc:sldMk cId="4072511890" sldId="298"/>
            <ac:spMk id="12" creationId="{449F20D7-4DA5-403A-A81A-2808DFB0783A}"/>
          </ac:spMkLst>
        </pc:spChg>
        <pc:picChg chg="mod">
          <ac:chgData name="Kotteti,Chandra Mouli Madhav" userId="bd5ac854-ffbd-4482-a1d6-cf76f779d4d4" providerId="ADAL" clId="{D5684882-C482-45B6-847C-4E8C6E910874}" dt="2022-10-04T00:48:27.345" v="226" actId="26606"/>
          <ac:picMkLst>
            <pc:docMk/>
            <pc:sldMk cId="4072511890" sldId="298"/>
            <ac:picMk id="5" creationId="{28527EAF-BCFF-473D-9D73-8692FFD70E30}"/>
          </ac:picMkLst>
        </pc:picChg>
      </pc:sldChg>
      <pc:sldChg chg="addSp modSp mod setBg">
        <pc:chgData name="Kotteti,Chandra Mouli Madhav" userId="bd5ac854-ffbd-4482-a1d6-cf76f779d4d4" providerId="ADAL" clId="{D5684882-C482-45B6-847C-4E8C6E910874}" dt="2022-10-04T01:00:56.890" v="333" actId="13822"/>
        <pc:sldMkLst>
          <pc:docMk/>
          <pc:sldMk cId="2306961811" sldId="299"/>
        </pc:sldMkLst>
        <pc:spChg chg="mod">
          <ac:chgData name="Kotteti,Chandra Mouli Madhav" userId="bd5ac854-ffbd-4482-a1d6-cf76f779d4d4" providerId="ADAL" clId="{D5684882-C482-45B6-847C-4E8C6E910874}" dt="2022-10-04T00:53:43.997" v="259" actId="26606"/>
          <ac:spMkLst>
            <pc:docMk/>
            <pc:sldMk cId="2306961811" sldId="299"/>
            <ac:spMk id="2" creationId="{F7FFA79B-DC83-4133-94E9-2210ED2D7F27}"/>
          </ac:spMkLst>
        </pc:spChg>
        <pc:spChg chg="mod ord">
          <ac:chgData name="Kotteti,Chandra Mouli Madhav" userId="bd5ac854-ffbd-4482-a1d6-cf76f779d4d4" providerId="ADAL" clId="{D5684882-C482-45B6-847C-4E8C6E910874}" dt="2022-10-04T00:57:11.642" v="310" actId="2711"/>
          <ac:spMkLst>
            <pc:docMk/>
            <pc:sldMk cId="2306961811" sldId="299"/>
            <ac:spMk id="3" creationId="{20FD3509-FA8B-4928-9FDC-221632A18BC0}"/>
          </ac:spMkLst>
        </pc:spChg>
        <pc:spChg chg="mod">
          <ac:chgData name="Kotteti,Chandra Mouli Madhav" userId="bd5ac854-ffbd-4482-a1d6-cf76f779d4d4" providerId="ADAL" clId="{D5684882-C482-45B6-847C-4E8C6E910874}" dt="2022-10-04T00:53:43.997" v="259" actId="26606"/>
          <ac:spMkLst>
            <pc:docMk/>
            <pc:sldMk cId="2306961811" sldId="299"/>
            <ac:spMk id="4" creationId="{8FEC3609-8B44-3C12-0DD3-D1BBD75828AB}"/>
          </ac:spMkLst>
        </pc:spChg>
        <pc:spChg chg="add mod">
          <ac:chgData name="Kotteti,Chandra Mouli Madhav" userId="bd5ac854-ffbd-4482-a1d6-cf76f779d4d4" providerId="ADAL" clId="{D5684882-C482-45B6-847C-4E8C6E910874}" dt="2022-10-04T01:00:56.890" v="333" actId="13822"/>
          <ac:spMkLst>
            <pc:docMk/>
            <pc:sldMk cId="2306961811" sldId="299"/>
            <ac:spMk id="6" creationId="{B0EFE7C3-048A-9A3A-B325-944F3C8EE594}"/>
          </ac:spMkLst>
        </pc:spChg>
        <pc:spChg chg="add">
          <ac:chgData name="Kotteti,Chandra Mouli Madhav" userId="bd5ac854-ffbd-4482-a1d6-cf76f779d4d4" providerId="ADAL" clId="{D5684882-C482-45B6-847C-4E8C6E910874}" dt="2022-10-04T00:53:43.997" v="259" actId="26606"/>
          <ac:spMkLst>
            <pc:docMk/>
            <pc:sldMk cId="2306961811" sldId="299"/>
            <ac:spMk id="16" creationId="{2824C404-FDA8-4DDB-9D85-52D60D77501A}"/>
          </ac:spMkLst>
        </pc:spChg>
        <pc:spChg chg="add">
          <ac:chgData name="Kotteti,Chandra Mouli Madhav" userId="bd5ac854-ffbd-4482-a1d6-cf76f779d4d4" providerId="ADAL" clId="{D5684882-C482-45B6-847C-4E8C6E910874}" dt="2022-10-04T00:53:43.997" v="259" actId="26606"/>
          <ac:spMkLst>
            <pc:docMk/>
            <pc:sldMk cId="2306961811" sldId="299"/>
            <ac:spMk id="18" creationId="{10576BAB-9A66-46C6-8A15-DD1B73CDA155}"/>
          </ac:spMkLst>
        </pc:spChg>
        <pc:picChg chg="mod">
          <ac:chgData name="Kotteti,Chandra Mouli Madhav" userId="bd5ac854-ffbd-4482-a1d6-cf76f779d4d4" providerId="ADAL" clId="{D5684882-C482-45B6-847C-4E8C6E910874}" dt="2022-10-04T00:57:37.721" v="313" actId="1076"/>
          <ac:picMkLst>
            <pc:docMk/>
            <pc:sldMk cId="2306961811" sldId="299"/>
            <ac:picMk id="5" creationId="{4364D9D6-1064-4402-9FC1-817FAFCEBC11}"/>
          </ac:picMkLst>
        </pc:picChg>
        <pc:picChg chg="mod">
          <ac:chgData name="Kotteti,Chandra Mouli Madhav" userId="bd5ac854-ffbd-4482-a1d6-cf76f779d4d4" providerId="ADAL" clId="{D5684882-C482-45B6-847C-4E8C6E910874}" dt="2022-10-04T00:57:30.314" v="312" actId="1076"/>
          <ac:picMkLst>
            <pc:docMk/>
            <pc:sldMk cId="2306961811" sldId="299"/>
            <ac:picMk id="11" creationId="{CCF4E464-3A78-4B40-A6D4-8BBC22394E00}"/>
          </ac:picMkLst>
        </pc:picChg>
        <pc:cxnChg chg="add">
          <ac:chgData name="Kotteti,Chandra Mouli Madhav" userId="bd5ac854-ffbd-4482-a1d6-cf76f779d4d4" providerId="ADAL" clId="{D5684882-C482-45B6-847C-4E8C6E910874}" dt="2022-10-04T00:53:43.997" v="259" actId="26606"/>
          <ac:cxnSpMkLst>
            <pc:docMk/>
            <pc:sldMk cId="2306961811" sldId="299"/>
            <ac:cxnSpMk id="20" creationId="{65CD85AE-D994-4B11-BE24-C38EB7B9E8CC}"/>
          </ac:cxnSpMkLst>
        </pc:cxnChg>
      </pc:sldChg>
      <pc:sldChg chg="addSp delSp modSp mod setBg">
        <pc:chgData name="Kotteti,Chandra Mouli Madhav" userId="bd5ac854-ffbd-4482-a1d6-cf76f779d4d4" providerId="ADAL" clId="{D5684882-C482-45B6-847C-4E8C6E910874}" dt="2022-10-04T01:31:05.230" v="355" actId="114"/>
        <pc:sldMkLst>
          <pc:docMk/>
          <pc:sldMk cId="2938314772" sldId="300"/>
        </pc:sldMkLst>
        <pc:spChg chg="mod">
          <ac:chgData name="Kotteti,Chandra Mouli Madhav" userId="bd5ac854-ffbd-4482-a1d6-cf76f779d4d4" providerId="ADAL" clId="{D5684882-C482-45B6-847C-4E8C6E910874}" dt="2022-10-04T01:30:53.005" v="349" actId="26606"/>
          <ac:spMkLst>
            <pc:docMk/>
            <pc:sldMk cId="2938314772" sldId="300"/>
            <ac:spMk id="2" creationId="{F475FF91-38FA-4FA1-BFE5-8FBBFEF09D5E}"/>
          </ac:spMkLst>
        </pc:spChg>
        <pc:spChg chg="mod ord">
          <ac:chgData name="Kotteti,Chandra Mouli Madhav" userId="bd5ac854-ffbd-4482-a1d6-cf76f779d4d4" providerId="ADAL" clId="{D5684882-C482-45B6-847C-4E8C6E910874}" dt="2022-10-04T01:31:05.230" v="355" actId="114"/>
          <ac:spMkLst>
            <pc:docMk/>
            <pc:sldMk cId="2938314772" sldId="300"/>
            <ac:spMk id="3" creationId="{F114FB31-7EBA-4BCE-B0D4-DC135CED5A75}"/>
          </ac:spMkLst>
        </pc:spChg>
        <pc:spChg chg="mod">
          <ac:chgData name="Kotteti,Chandra Mouli Madhav" userId="bd5ac854-ffbd-4482-a1d6-cf76f779d4d4" providerId="ADAL" clId="{D5684882-C482-45B6-847C-4E8C6E910874}" dt="2022-10-04T01:30:53.005" v="349" actId="26606"/>
          <ac:spMkLst>
            <pc:docMk/>
            <pc:sldMk cId="2938314772" sldId="300"/>
            <ac:spMk id="4" creationId="{51407E8F-A719-75C1-4F03-1E6694A49E82}"/>
          </ac:spMkLst>
        </pc:spChg>
        <pc:spChg chg="add del">
          <ac:chgData name="Kotteti,Chandra Mouli Madhav" userId="bd5ac854-ffbd-4482-a1d6-cf76f779d4d4" providerId="ADAL" clId="{D5684882-C482-45B6-847C-4E8C6E910874}" dt="2022-10-04T01:30:53.005" v="349" actId="26606"/>
          <ac:spMkLst>
            <pc:docMk/>
            <pc:sldMk cId="2938314772" sldId="300"/>
            <ac:spMk id="10" creationId="{FF10F2A3-17E2-43F4-9483-468E43A60C68}"/>
          </ac:spMkLst>
        </pc:spChg>
        <pc:picChg chg="mod ord">
          <ac:chgData name="Kotteti,Chandra Mouli Madhav" userId="bd5ac854-ffbd-4482-a1d6-cf76f779d4d4" providerId="ADAL" clId="{D5684882-C482-45B6-847C-4E8C6E910874}" dt="2022-10-04T01:30:55.967" v="354" actId="26606"/>
          <ac:picMkLst>
            <pc:docMk/>
            <pc:sldMk cId="2938314772" sldId="300"/>
            <ac:picMk id="5" creationId="{372D7C22-133F-4086-A3B1-AB1ABA2C8F96}"/>
          </ac:picMkLst>
        </pc:picChg>
      </pc:sldChg>
      <pc:sldChg chg="modSp mod">
        <pc:chgData name="Kotteti,Chandra Mouli Madhav" userId="bd5ac854-ffbd-4482-a1d6-cf76f779d4d4" providerId="ADAL" clId="{D5684882-C482-45B6-847C-4E8C6E910874}" dt="2022-10-04T01:32:58.222" v="366" actId="1076"/>
        <pc:sldMkLst>
          <pc:docMk/>
          <pc:sldMk cId="2823604122" sldId="301"/>
        </pc:sldMkLst>
        <pc:spChg chg="mod">
          <ac:chgData name="Kotteti,Chandra Mouli Madhav" userId="bd5ac854-ffbd-4482-a1d6-cf76f779d4d4" providerId="ADAL" clId="{D5684882-C482-45B6-847C-4E8C6E910874}" dt="2022-10-04T01:32:40.495" v="363" actId="20577"/>
          <ac:spMkLst>
            <pc:docMk/>
            <pc:sldMk cId="2823604122" sldId="301"/>
            <ac:spMk id="3" creationId="{C698DCB3-DBCF-4090-9015-C3B3A8E80794}"/>
          </ac:spMkLst>
        </pc:spChg>
        <pc:picChg chg="mod">
          <ac:chgData name="Kotteti,Chandra Mouli Madhav" userId="bd5ac854-ffbd-4482-a1d6-cf76f779d4d4" providerId="ADAL" clId="{D5684882-C482-45B6-847C-4E8C6E910874}" dt="2022-10-04T01:32:53.379" v="365" actId="1076"/>
          <ac:picMkLst>
            <pc:docMk/>
            <pc:sldMk cId="2823604122" sldId="301"/>
            <ac:picMk id="5" creationId="{0F7DE4C2-D2BD-4B12-8D69-654B89E00AF1}"/>
          </ac:picMkLst>
        </pc:picChg>
        <pc:picChg chg="mod">
          <ac:chgData name="Kotteti,Chandra Mouli Madhav" userId="bd5ac854-ffbd-4482-a1d6-cf76f779d4d4" providerId="ADAL" clId="{D5684882-C482-45B6-847C-4E8C6E910874}" dt="2022-10-04T01:32:58.222" v="366" actId="1076"/>
          <ac:picMkLst>
            <pc:docMk/>
            <pc:sldMk cId="2823604122" sldId="301"/>
            <ac:picMk id="7" creationId="{8C67B391-44FF-4523-AF16-CE8178FB5BA1}"/>
          </ac:picMkLst>
        </pc:picChg>
      </pc:sldChg>
      <pc:sldChg chg="addSp delSp modSp mod setBg">
        <pc:chgData name="Kotteti,Chandra Mouli Madhav" userId="bd5ac854-ffbd-4482-a1d6-cf76f779d4d4" providerId="ADAL" clId="{D5684882-C482-45B6-847C-4E8C6E910874}" dt="2022-10-04T01:40:59.254" v="471" actId="27636"/>
        <pc:sldMkLst>
          <pc:docMk/>
          <pc:sldMk cId="2145442545" sldId="302"/>
        </pc:sldMkLst>
        <pc:spChg chg="mod">
          <ac:chgData name="Kotteti,Chandra Mouli Madhav" userId="bd5ac854-ffbd-4482-a1d6-cf76f779d4d4" providerId="ADAL" clId="{D5684882-C482-45B6-847C-4E8C6E910874}" dt="2022-10-04T01:39:41.327" v="466" actId="26606"/>
          <ac:spMkLst>
            <pc:docMk/>
            <pc:sldMk cId="2145442545" sldId="302"/>
            <ac:spMk id="2" creationId="{B5EC61EF-F4B2-4935-AA4E-9764197D4DD0}"/>
          </ac:spMkLst>
        </pc:spChg>
        <pc:spChg chg="mod">
          <ac:chgData name="Kotteti,Chandra Mouli Madhav" userId="bd5ac854-ffbd-4482-a1d6-cf76f779d4d4" providerId="ADAL" clId="{D5684882-C482-45B6-847C-4E8C6E910874}" dt="2022-10-04T01:40:59.254" v="471" actId="27636"/>
          <ac:spMkLst>
            <pc:docMk/>
            <pc:sldMk cId="2145442545" sldId="302"/>
            <ac:spMk id="3" creationId="{AA12F610-B684-4768-9116-E21A03786A26}"/>
          </ac:spMkLst>
        </pc:spChg>
        <pc:spChg chg="mod">
          <ac:chgData name="Kotteti,Chandra Mouli Madhav" userId="bd5ac854-ffbd-4482-a1d6-cf76f779d4d4" providerId="ADAL" clId="{D5684882-C482-45B6-847C-4E8C6E910874}" dt="2022-10-04T01:39:41.327" v="466" actId="26606"/>
          <ac:spMkLst>
            <pc:docMk/>
            <pc:sldMk cId="2145442545" sldId="302"/>
            <ac:spMk id="4" creationId="{AB81BB95-9854-ADAC-32F9-7A61DDE77895}"/>
          </ac:spMkLst>
        </pc:spChg>
        <pc:picChg chg="del">
          <ac:chgData name="Kotteti,Chandra Mouli Madhav" userId="bd5ac854-ffbd-4482-a1d6-cf76f779d4d4" providerId="ADAL" clId="{D5684882-C482-45B6-847C-4E8C6E910874}" dt="2022-10-04T01:39:22.352" v="462" actId="478"/>
          <ac:picMkLst>
            <pc:docMk/>
            <pc:sldMk cId="2145442545" sldId="302"/>
            <ac:picMk id="5" creationId="{D91BDD97-42B7-4862-8D64-3C8638633044}"/>
          </ac:picMkLst>
        </pc:picChg>
        <pc:picChg chg="add mod">
          <ac:chgData name="Kotteti,Chandra Mouli Madhav" userId="bd5ac854-ffbd-4482-a1d6-cf76f779d4d4" providerId="ADAL" clId="{D5684882-C482-45B6-847C-4E8C6E910874}" dt="2022-10-04T01:39:41.327" v="466" actId="26606"/>
          <ac:picMkLst>
            <pc:docMk/>
            <pc:sldMk cId="2145442545" sldId="302"/>
            <ac:picMk id="7" creationId="{99ACA59E-8C5B-9534-E378-0553C8AF99B2}"/>
          </ac:picMkLst>
        </pc:picChg>
      </pc:sldChg>
      <pc:sldChg chg="addSp delSp modSp mod">
        <pc:chgData name="Kotteti,Chandra Mouli Madhav" userId="bd5ac854-ffbd-4482-a1d6-cf76f779d4d4" providerId="ADAL" clId="{D5684882-C482-45B6-847C-4E8C6E910874}" dt="2022-10-04T01:44:04.094" v="546" actId="1076"/>
        <pc:sldMkLst>
          <pc:docMk/>
          <pc:sldMk cId="84666460" sldId="303"/>
        </pc:sldMkLst>
        <pc:spChg chg="mod">
          <ac:chgData name="Kotteti,Chandra Mouli Madhav" userId="bd5ac854-ffbd-4482-a1d6-cf76f779d4d4" providerId="ADAL" clId="{D5684882-C482-45B6-847C-4E8C6E910874}" dt="2022-10-04T01:43:59.287" v="545" actId="20577"/>
          <ac:spMkLst>
            <pc:docMk/>
            <pc:sldMk cId="84666460" sldId="303"/>
            <ac:spMk id="3" creationId="{3240CD24-A037-4F00-89A3-8AE980DB6766}"/>
          </ac:spMkLst>
        </pc:spChg>
        <pc:picChg chg="del">
          <ac:chgData name="Kotteti,Chandra Mouli Madhav" userId="bd5ac854-ffbd-4482-a1d6-cf76f779d4d4" providerId="ADAL" clId="{D5684882-C482-45B6-847C-4E8C6E910874}" dt="2022-10-04T01:41:53.716" v="472" actId="478"/>
          <ac:picMkLst>
            <pc:docMk/>
            <pc:sldMk cId="84666460" sldId="303"/>
            <ac:picMk id="5" creationId="{4917AF72-5154-4BE7-B19C-3F59F898A409}"/>
          </ac:picMkLst>
        </pc:picChg>
        <pc:picChg chg="del mod">
          <ac:chgData name="Kotteti,Chandra Mouli Madhav" userId="bd5ac854-ffbd-4482-a1d6-cf76f779d4d4" providerId="ADAL" clId="{D5684882-C482-45B6-847C-4E8C6E910874}" dt="2022-10-04T01:43:54.398" v="541" actId="478"/>
          <ac:picMkLst>
            <pc:docMk/>
            <pc:sldMk cId="84666460" sldId="303"/>
            <ac:picMk id="7" creationId="{91304CE5-85B7-40AA-9BB5-14E4E1F882AE}"/>
          </ac:picMkLst>
        </pc:picChg>
        <pc:picChg chg="add mod">
          <ac:chgData name="Kotteti,Chandra Mouli Madhav" userId="bd5ac854-ffbd-4482-a1d6-cf76f779d4d4" providerId="ADAL" clId="{D5684882-C482-45B6-847C-4E8C6E910874}" dt="2022-10-04T01:44:04.094" v="546" actId="1076"/>
          <ac:picMkLst>
            <pc:docMk/>
            <pc:sldMk cId="84666460" sldId="303"/>
            <ac:picMk id="8" creationId="{FEF9F1D4-53A9-6F26-D430-E4D00F9DC176}"/>
          </ac:picMkLst>
        </pc:picChg>
        <pc:picChg chg="del">
          <ac:chgData name="Kotteti,Chandra Mouli Madhav" userId="bd5ac854-ffbd-4482-a1d6-cf76f779d4d4" providerId="ADAL" clId="{D5684882-C482-45B6-847C-4E8C6E910874}" dt="2022-10-04T01:43:54.398" v="541" actId="478"/>
          <ac:picMkLst>
            <pc:docMk/>
            <pc:sldMk cId="84666460" sldId="303"/>
            <ac:picMk id="9" creationId="{26E983A1-2FEA-4789-9AD0-F1834460E88D}"/>
          </ac:picMkLst>
        </pc:picChg>
      </pc:sldChg>
      <pc:sldChg chg="addSp delSp modSp mod setBg">
        <pc:chgData name="Kotteti,Chandra Mouli Madhav" userId="bd5ac854-ffbd-4482-a1d6-cf76f779d4d4" providerId="ADAL" clId="{D5684882-C482-45B6-847C-4E8C6E910874}" dt="2022-10-04T01:56:26.660" v="726" actId="2711"/>
        <pc:sldMkLst>
          <pc:docMk/>
          <pc:sldMk cId="4070522792" sldId="304"/>
        </pc:sldMkLst>
        <pc:spChg chg="mod">
          <ac:chgData name="Kotteti,Chandra Mouli Madhav" userId="bd5ac854-ffbd-4482-a1d6-cf76f779d4d4" providerId="ADAL" clId="{D5684882-C482-45B6-847C-4E8C6E910874}" dt="2022-10-04T01:56:06.231" v="724" actId="14100"/>
          <ac:spMkLst>
            <pc:docMk/>
            <pc:sldMk cId="4070522792" sldId="304"/>
            <ac:spMk id="2" creationId="{3FA28154-7D14-4F3A-A65F-77A8CFBB83BC}"/>
          </ac:spMkLst>
        </pc:spChg>
        <pc:spChg chg="mod ord">
          <ac:chgData name="Kotteti,Chandra Mouli Madhav" userId="bd5ac854-ffbd-4482-a1d6-cf76f779d4d4" providerId="ADAL" clId="{D5684882-C482-45B6-847C-4E8C6E910874}" dt="2022-10-04T01:56:26.660" v="726" actId="2711"/>
          <ac:spMkLst>
            <pc:docMk/>
            <pc:sldMk cId="4070522792" sldId="304"/>
            <ac:spMk id="3" creationId="{A5A9AF39-0C5D-469D-B8F4-F975593CF518}"/>
          </ac:spMkLst>
        </pc:spChg>
        <pc:spChg chg="mod ord">
          <ac:chgData name="Kotteti,Chandra Mouli Madhav" userId="bd5ac854-ffbd-4482-a1d6-cf76f779d4d4" providerId="ADAL" clId="{D5684882-C482-45B6-847C-4E8C6E910874}" dt="2022-10-04T01:54:20.607" v="650" actId="26606"/>
          <ac:spMkLst>
            <pc:docMk/>
            <pc:sldMk cId="4070522792" sldId="304"/>
            <ac:spMk id="4" creationId="{921AF801-680B-CC81-395D-5E7108341DD0}"/>
          </ac:spMkLst>
        </pc:spChg>
        <pc:spChg chg="add del">
          <ac:chgData name="Kotteti,Chandra Mouli Madhav" userId="bd5ac854-ffbd-4482-a1d6-cf76f779d4d4" providerId="ADAL" clId="{D5684882-C482-45B6-847C-4E8C6E910874}" dt="2022-10-04T01:55:02.596" v="653" actId="26606"/>
          <ac:spMkLst>
            <pc:docMk/>
            <pc:sldMk cId="4070522792" sldId="304"/>
            <ac:spMk id="13" creationId="{2824C404-FDA8-4DDB-9D85-52D60D77501A}"/>
          </ac:spMkLst>
        </pc:spChg>
        <pc:spChg chg="add del">
          <ac:chgData name="Kotteti,Chandra Mouli Madhav" userId="bd5ac854-ffbd-4482-a1d6-cf76f779d4d4" providerId="ADAL" clId="{D5684882-C482-45B6-847C-4E8C6E910874}" dt="2022-10-04T01:55:02.596" v="653" actId="26606"/>
          <ac:spMkLst>
            <pc:docMk/>
            <pc:sldMk cId="4070522792" sldId="304"/>
            <ac:spMk id="15" creationId="{10576BAB-9A66-46C6-8A15-DD1B73CDA155}"/>
          </ac:spMkLst>
        </pc:spChg>
        <pc:spChg chg="add del">
          <ac:chgData name="Kotteti,Chandra Mouli Madhav" userId="bd5ac854-ffbd-4482-a1d6-cf76f779d4d4" providerId="ADAL" clId="{D5684882-C482-45B6-847C-4E8C6E910874}" dt="2022-10-04T01:55:02.596" v="653" actId="26606"/>
          <ac:spMkLst>
            <pc:docMk/>
            <pc:sldMk cId="4070522792" sldId="304"/>
            <ac:spMk id="19" creationId="{2824C404-FDA8-4DDB-9D85-52D60D77501A}"/>
          </ac:spMkLst>
        </pc:spChg>
        <pc:spChg chg="add del">
          <ac:chgData name="Kotteti,Chandra Mouli Madhav" userId="bd5ac854-ffbd-4482-a1d6-cf76f779d4d4" providerId="ADAL" clId="{D5684882-C482-45B6-847C-4E8C6E910874}" dt="2022-10-04T01:54:20.607" v="650" actId="26606"/>
          <ac:spMkLst>
            <pc:docMk/>
            <pc:sldMk cId="4070522792" sldId="304"/>
            <ac:spMk id="22" creationId="{FF10F2A3-17E2-43F4-9483-468E43A60C68}"/>
          </ac:spMkLst>
        </pc:spChg>
        <pc:spChg chg="add del">
          <ac:chgData name="Kotteti,Chandra Mouli Madhav" userId="bd5ac854-ffbd-4482-a1d6-cf76f779d4d4" providerId="ADAL" clId="{D5684882-C482-45B6-847C-4E8C6E910874}" dt="2022-10-04T01:55:02.596" v="653" actId="26606"/>
          <ac:spMkLst>
            <pc:docMk/>
            <pc:sldMk cId="4070522792" sldId="304"/>
            <ac:spMk id="24" creationId="{10576BAB-9A66-46C6-8A15-DD1B73CDA155}"/>
          </ac:spMkLst>
        </pc:spChg>
        <pc:picChg chg="del mod">
          <ac:chgData name="Kotteti,Chandra Mouli Madhav" userId="bd5ac854-ffbd-4482-a1d6-cf76f779d4d4" providerId="ADAL" clId="{D5684882-C482-45B6-847C-4E8C6E910874}" dt="2022-10-04T01:53:43.447" v="633" actId="478"/>
          <ac:picMkLst>
            <pc:docMk/>
            <pc:sldMk cId="4070522792" sldId="304"/>
            <ac:picMk id="5" creationId="{0A6D22C4-B0E9-4115-8CDD-F59F668FA124}"/>
          </ac:picMkLst>
        </pc:picChg>
        <pc:picChg chg="add mod">
          <ac:chgData name="Kotteti,Chandra Mouli Madhav" userId="bd5ac854-ffbd-4482-a1d6-cf76f779d4d4" providerId="ADAL" clId="{D5684882-C482-45B6-847C-4E8C6E910874}" dt="2022-10-04T01:55:02.596" v="653" actId="26606"/>
          <ac:picMkLst>
            <pc:docMk/>
            <pc:sldMk cId="4070522792" sldId="304"/>
            <ac:picMk id="7" creationId="{6EC01774-ED91-5CE9-CD1E-061F603C0724}"/>
          </ac:picMkLst>
        </pc:picChg>
        <pc:picChg chg="del mod">
          <ac:chgData name="Kotteti,Chandra Mouli Madhav" userId="bd5ac854-ffbd-4482-a1d6-cf76f779d4d4" providerId="ADAL" clId="{D5684882-C482-45B6-847C-4E8C6E910874}" dt="2022-10-04T01:53:53.062" v="637" actId="478"/>
          <ac:picMkLst>
            <pc:docMk/>
            <pc:sldMk cId="4070522792" sldId="304"/>
            <ac:picMk id="8" creationId="{A22AB672-DC48-4701-9446-C08FA6F9610F}"/>
          </ac:picMkLst>
        </pc:picChg>
        <pc:picChg chg="add mod ord">
          <ac:chgData name="Kotteti,Chandra Mouli Madhav" userId="bd5ac854-ffbd-4482-a1d6-cf76f779d4d4" providerId="ADAL" clId="{D5684882-C482-45B6-847C-4E8C6E910874}" dt="2022-10-04T01:55:10.466" v="654" actId="1076"/>
          <ac:picMkLst>
            <pc:docMk/>
            <pc:sldMk cId="4070522792" sldId="304"/>
            <ac:picMk id="10" creationId="{AEE643E6-53FF-F42E-E251-5DB77B534E1D}"/>
          </ac:picMkLst>
        </pc:picChg>
        <pc:cxnChg chg="add del">
          <ac:chgData name="Kotteti,Chandra Mouli Madhav" userId="bd5ac854-ffbd-4482-a1d6-cf76f779d4d4" providerId="ADAL" clId="{D5684882-C482-45B6-847C-4E8C6E910874}" dt="2022-10-04T01:55:02.596" v="653" actId="26606"/>
          <ac:cxnSpMkLst>
            <pc:docMk/>
            <pc:sldMk cId="4070522792" sldId="304"/>
            <ac:cxnSpMk id="17" creationId="{65CD85AE-D994-4B11-BE24-C38EB7B9E8CC}"/>
          </ac:cxnSpMkLst>
        </pc:cxnChg>
        <pc:cxnChg chg="add del">
          <ac:chgData name="Kotteti,Chandra Mouli Madhav" userId="bd5ac854-ffbd-4482-a1d6-cf76f779d4d4" providerId="ADAL" clId="{D5684882-C482-45B6-847C-4E8C6E910874}" dt="2022-10-04T01:55:02.596" v="653" actId="26606"/>
          <ac:cxnSpMkLst>
            <pc:docMk/>
            <pc:sldMk cId="4070522792" sldId="304"/>
            <ac:cxnSpMk id="26" creationId="{65CD85AE-D994-4B11-BE24-C38EB7B9E8CC}"/>
          </ac:cxnSpMkLst>
        </pc:cxnChg>
      </pc:sldChg>
      <pc:sldChg chg="addSp delSp modSp mod setBg">
        <pc:chgData name="Kotteti,Chandra Mouli Madhav" userId="bd5ac854-ffbd-4482-a1d6-cf76f779d4d4" providerId="ADAL" clId="{D5684882-C482-45B6-847C-4E8C6E910874}" dt="2022-10-04T01:59:29.671" v="741" actId="20577"/>
        <pc:sldMkLst>
          <pc:docMk/>
          <pc:sldMk cId="1035030736" sldId="305"/>
        </pc:sldMkLst>
        <pc:spChg chg="mod">
          <ac:chgData name="Kotteti,Chandra Mouli Madhav" userId="bd5ac854-ffbd-4482-a1d6-cf76f779d4d4" providerId="ADAL" clId="{D5684882-C482-45B6-847C-4E8C6E910874}" dt="2022-10-04T01:58:45.894" v="731" actId="26606"/>
          <ac:spMkLst>
            <pc:docMk/>
            <pc:sldMk cId="1035030736" sldId="305"/>
            <ac:spMk id="2" creationId="{CBE218B9-FED3-46C0-9F08-9CBE74404F5D}"/>
          </ac:spMkLst>
        </pc:spChg>
        <pc:spChg chg="mod ord">
          <ac:chgData name="Kotteti,Chandra Mouli Madhav" userId="bd5ac854-ffbd-4482-a1d6-cf76f779d4d4" providerId="ADAL" clId="{D5684882-C482-45B6-847C-4E8C6E910874}" dt="2022-10-04T01:59:29.671" v="741" actId="20577"/>
          <ac:spMkLst>
            <pc:docMk/>
            <pc:sldMk cId="1035030736" sldId="305"/>
            <ac:spMk id="3" creationId="{4A60DD9A-A9DD-4671-84E2-66F7B2DE1C94}"/>
          </ac:spMkLst>
        </pc:spChg>
        <pc:spChg chg="mod">
          <ac:chgData name="Kotteti,Chandra Mouli Madhav" userId="bd5ac854-ffbd-4482-a1d6-cf76f779d4d4" providerId="ADAL" clId="{D5684882-C482-45B6-847C-4E8C6E910874}" dt="2022-10-04T01:58:45.894" v="731" actId="26606"/>
          <ac:spMkLst>
            <pc:docMk/>
            <pc:sldMk cId="1035030736" sldId="305"/>
            <ac:spMk id="4" creationId="{6F895E98-9C86-5867-CCEB-5B75645FC6E1}"/>
          </ac:spMkLst>
        </pc:spChg>
        <pc:spChg chg="add del">
          <ac:chgData name="Kotteti,Chandra Mouli Madhav" userId="bd5ac854-ffbd-4482-a1d6-cf76f779d4d4" providerId="ADAL" clId="{D5684882-C482-45B6-847C-4E8C6E910874}" dt="2022-10-04T01:58:41.966" v="728" actId="26606"/>
          <ac:spMkLst>
            <pc:docMk/>
            <pc:sldMk cId="1035030736" sldId="305"/>
            <ac:spMk id="10" creationId="{D250AD41-A0EA-4974-AF3F-9CB9569695CC}"/>
          </ac:spMkLst>
        </pc:spChg>
        <pc:spChg chg="add del">
          <ac:chgData name="Kotteti,Chandra Mouli Madhav" userId="bd5ac854-ffbd-4482-a1d6-cf76f779d4d4" providerId="ADAL" clId="{D5684882-C482-45B6-847C-4E8C6E910874}" dt="2022-10-04T01:58:41.966" v="728" actId="26606"/>
          <ac:spMkLst>
            <pc:docMk/>
            <pc:sldMk cId="1035030736" sldId="305"/>
            <ac:spMk id="12" creationId="{449F20D7-4DA5-403A-A81A-2808DFB0783A}"/>
          </ac:spMkLst>
        </pc:spChg>
        <pc:spChg chg="add del">
          <ac:chgData name="Kotteti,Chandra Mouli Madhav" userId="bd5ac854-ffbd-4482-a1d6-cf76f779d4d4" providerId="ADAL" clId="{D5684882-C482-45B6-847C-4E8C6E910874}" dt="2022-10-04T01:58:45.860" v="730" actId="26606"/>
          <ac:spMkLst>
            <pc:docMk/>
            <pc:sldMk cId="1035030736" sldId="305"/>
            <ac:spMk id="14" creationId="{FF10F2A3-17E2-43F4-9483-468E43A60C68}"/>
          </ac:spMkLst>
        </pc:spChg>
        <pc:spChg chg="add">
          <ac:chgData name="Kotteti,Chandra Mouli Madhav" userId="bd5ac854-ffbd-4482-a1d6-cf76f779d4d4" providerId="ADAL" clId="{D5684882-C482-45B6-847C-4E8C6E910874}" dt="2022-10-04T01:58:45.894" v="731" actId="26606"/>
          <ac:spMkLst>
            <pc:docMk/>
            <pc:sldMk cId="1035030736" sldId="305"/>
            <ac:spMk id="16" creationId="{D250AD41-A0EA-4974-AF3F-9CB9569695CC}"/>
          </ac:spMkLst>
        </pc:spChg>
        <pc:spChg chg="add">
          <ac:chgData name="Kotteti,Chandra Mouli Madhav" userId="bd5ac854-ffbd-4482-a1d6-cf76f779d4d4" providerId="ADAL" clId="{D5684882-C482-45B6-847C-4E8C6E910874}" dt="2022-10-04T01:58:45.894" v="731" actId="26606"/>
          <ac:spMkLst>
            <pc:docMk/>
            <pc:sldMk cId="1035030736" sldId="305"/>
            <ac:spMk id="17" creationId="{449F20D7-4DA5-403A-A81A-2808DFB0783A}"/>
          </ac:spMkLst>
        </pc:spChg>
        <pc:picChg chg="mod">
          <ac:chgData name="Kotteti,Chandra Mouli Madhav" userId="bd5ac854-ffbd-4482-a1d6-cf76f779d4d4" providerId="ADAL" clId="{D5684882-C482-45B6-847C-4E8C6E910874}" dt="2022-10-04T01:58:55.267" v="733" actId="1076"/>
          <ac:picMkLst>
            <pc:docMk/>
            <pc:sldMk cId="1035030736" sldId="305"/>
            <ac:picMk id="5" creationId="{F80DB040-D836-432D-9252-0DAEE2599C8D}"/>
          </ac:picMkLst>
        </pc:picChg>
      </pc:sldChg>
      <pc:sldChg chg="addSp delSp modSp add del mod setBg delDesignElem">
        <pc:chgData name="Kotteti,Chandra Mouli Madhav" userId="bd5ac854-ffbd-4482-a1d6-cf76f779d4d4" providerId="ADAL" clId="{D5684882-C482-45B6-847C-4E8C6E910874}" dt="2022-10-04T00:53:04.902" v="258" actId="47"/>
        <pc:sldMkLst>
          <pc:docMk/>
          <pc:sldMk cId="53049445" sldId="306"/>
        </pc:sldMkLst>
        <pc:spChg chg="mod">
          <ac:chgData name="Kotteti,Chandra Mouli Madhav" userId="bd5ac854-ffbd-4482-a1d6-cf76f779d4d4" providerId="ADAL" clId="{D5684882-C482-45B6-847C-4E8C6E910874}" dt="2022-10-04T00:51:08.640" v="238" actId="26606"/>
          <ac:spMkLst>
            <pc:docMk/>
            <pc:sldMk cId="53049445" sldId="306"/>
            <ac:spMk id="2" creationId="{B4BA568C-585E-4A99-9A93-C53290F5B87E}"/>
          </ac:spMkLst>
        </pc:spChg>
        <pc:spChg chg="mod">
          <ac:chgData name="Kotteti,Chandra Mouli Madhav" userId="bd5ac854-ffbd-4482-a1d6-cf76f779d4d4" providerId="ADAL" clId="{D5684882-C482-45B6-847C-4E8C6E910874}" dt="2022-10-04T00:51:08.640" v="238" actId="26606"/>
          <ac:spMkLst>
            <pc:docMk/>
            <pc:sldMk cId="53049445" sldId="306"/>
            <ac:spMk id="3" creationId="{A07D608E-CCB7-42D3-BA13-E430DCA78B45}"/>
          </ac:spMkLst>
        </pc:spChg>
        <pc:spChg chg="mod">
          <ac:chgData name="Kotteti,Chandra Mouli Madhav" userId="bd5ac854-ffbd-4482-a1d6-cf76f779d4d4" providerId="ADAL" clId="{D5684882-C482-45B6-847C-4E8C6E910874}" dt="2022-10-04T00:51:08.640" v="238" actId="26606"/>
          <ac:spMkLst>
            <pc:docMk/>
            <pc:sldMk cId="53049445" sldId="306"/>
            <ac:spMk id="4" creationId="{422A4ACD-AA94-22B9-C4CD-D824F14713FE}"/>
          </ac:spMkLst>
        </pc:spChg>
        <pc:spChg chg="add">
          <ac:chgData name="Kotteti,Chandra Mouli Madhav" userId="bd5ac854-ffbd-4482-a1d6-cf76f779d4d4" providerId="ADAL" clId="{D5684882-C482-45B6-847C-4E8C6E910874}" dt="2022-10-04T00:51:08.640" v="238" actId="26606"/>
          <ac:spMkLst>
            <pc:docMk/>
            <pc:sldMk cId="53049445" sldId="306"/>
            <ac:spMk id="12" creationId="{FF10F2A3-17E2-43F4-9483-468E43A60C68}"/>
          </ac:spMkLst>
        </pc:spChg>
        <pc:picChg chg="del">
          <ac:chgData name="Kotteti,Chandra Mouli Madhav" userId="bd5ac854-ffbd-4482-a1d6-cf76f779d4d4" providerId="ADAL" clId="{D5684882-C482-45B6-847C-4E8C6E910874}" dt="2022-10-04T00:50:43.382" v="236" actId="21"/>
          <ac:picMkLst>
            <pc:docMk/>
            <pc:sldMk cId="53049445" sldId="306"/>
            <ac:picMk id="5" creationId="{28527EAF-BCFF-473D-9D73-8692FFD70E30}"/>
          </ac:picMkLst>
        </pc:picChg>
        <pc:picChg chg="add mod ord">
          <ac:chgData name="Kotteti,Chandra Mouli Madhav" userId="bd5ac854-ffbd-4482-a1d6-cf76f779d4d4" providerId="ADAL" clId="{D5684882-C482-45B6-847C-4E8C6E910874}" dt="2022-10-04T00:51:08.640" v="238" actId="26606"/>
          <ac:picMkLst>
            <pc:docMk/>
            <pc:sldMk cId="53049445" sldId="306"/>
            <ac:picMk id="7" creationId="{F96615E5-04A3-51BA-33D3-AA6D1C12DAFA}"/>
          </ac:picMkLst>
        </pc:picChg>
      </pc:sldChg>
      <pc:sldChg chg="addSp delSp modSp add del mod">
        <pc:chgData name="Kotteti,Chandra Mouli Madhav" userId="bd5ac854-ffbd-4482-a1d6-cf76f779d4d4" providerId="ADAL" clId="{D5684882-C482-45B6-847C-4E8C6E910874}" dt="2022-10-04T00:52:56.452" v="256" actId="27636"/>
        <pc:sldMkLst>
          <pc:docMk/>
          <pc:sldMk cId="203053499" sldId="307"/>
        </pc:sldMkLst>
        <pc:spChg chg="mod">
          <ac:chgData name="Kotteti,Chandra Mouli Madhav" userId="bd5ac854-ffbd-4482-a1d6-cf76f779d4d4" providerId="ADAL" clId="{D5684882-C482-45B6-847C-4E8C6E910874}" dt="2022-10-04T00:52:56.452" v="256" actId="27636"/>
          <ac:spMkLst>
            <pc:docMk/>
            <pc:sldMk cId="203053499" sldId="307"/>
            <ac:spMk id="3" creationId="{A07D608E-CCB7-42D3-BA13-E430DCA78B45}"/>
          </ac:spMkLst>
        </pc:spChg>
        <pc:spChg chg="mod ord">
          <ac:chgData name="Kotteti,Chandra Mouli Madhav" userId="bd5ac854-ffbd-4482-a1d6-cf76f779d4d4" providerId="ADAL" clId="{D5684882-C482-45B6-847C-4E8C6E910874}" dt="2022-10-04T00:52:44.632" v="254" actId="26606"/>
          <ac:spMkLst>
            <pc:docMk/>
            <pc:sldMk cId="203053499" sldId="307"/>
            <ac:spMk id="4" creationId="{422A4ACD-AA94-22B9-C4CD-D824F14713FE}"/>
          </ac:spMkLst>
        </pc:spChg>
        <pc:spChg chg="del">
          <ac:chgData name="Kotteti,Chandra Mouli Madhav" userId="bd5ac854-ffbd-4482-a1d6-cf76f779d4d4" providerId="ADAL" clId="{D5684882-C482-45B6-847C-4E8C6E910874}" dt="2022-10-04T00:52:44.632" v="254" actId="26606"/>
          <ac:spMkLst>
            <pc:docMk/>
            <pc:sldMk cId="203053499" sldId="307"/>
            <ac:spMk id="10" creationId="{D250AD41-A0EA-4974-AF3F-9CB9569695CC}"/>
          </ac:spMkLst>
        </pc:spChg>
        <pc:spChg chg="del">
          <ac:chgData name="Kotteti,Chandra Mouli Madhav" userId="bd5ac854-ffbd-4482-a1d6-cf76f779d4d4" providerId="ADAL" clId="{D5684882-C482-45B6-847C-4E8C6E910874}" dt="2022-10-04T00:52:44.632" v="254" actId="26606"/>
          <ac:spMkLst>
            <pc:docMk/>
            <pc:sldMk cId="203053499" sldId="307"/>
            <ac:spMk id="12" creationId="{449F20D7-4DA5-403A-A81A-2808DFB0783A}"/>
          </ac:spMkLst>
        </pc:spChg>
        <pc:spChg chg="add">
          <ac:chgData name="Kotteti,Chandra Mouli Madhav" userId="bd5ac854-ffbd-4482-a1d6-cf76f779d4d4" providerId="ADAL" clId="{D5684882-C482-45B6-847C-4E8C6E910874}" dt="2022-10-04T00:52:44.632" v="254" actId="26606"/>
          <ac:spMkLst>
            <pc:docMk/>
            <pc:sldMk cId="203053499" sldId="307"/>
            <ac:spMk id="17" creationId="{D250AD41-A0EA-4974-AF3F-9CB9569695CC}"/>
          </ac:spMkLst>
        </pc:spChg>
        <pc:spChg chg="add">
          <ac:chgData name="Kotteti,Chandra Mouli Madhav" userId="bd5ac854-ffbd-4482-a1d6-cf76f779d4d4" providerId="ADAL" clId="{D5684882-C482-45B6-847C-4E8C6E910874}" dt="2022-10-04T00:52:44.632" v="254" actId="26606"/>
          <ac:spMkLst>
            <pc:docMk/>
            <pc:sldMk cId="203053499" sldId="307"/>
            <ac:spMk id="19" creationId="{449F20D7-4DA5-403A-A81A-2808DFB0783A}"/>
          </ac:spMkLst>
        </pc:spChg>
        <pc:picChg chg="del">
          <ac:chgData name="Kotteti,Chandra Mouli Madhav" userId="bd5ac854-ffbd-4482-a1d6-cf76f779d4d4" providerId="ADAL" clId="{D5684882-C482-45B6-847C-4E8C6E910874}" dt="2022-10-04T00:51:33.898" v="239" actId="478"/>
          <ac:picMkLst>
            <pc:docMk/>
            <pc:sldMk cId="203053499" sldId="307"/>
            <ac:picMk id="5" creationId="{28527EAF-BCFF-473D-9D73-8692FFD70E30}"/>
          </ac:picMkLst>
        </pc:picChg>
        <pc:picChg chg="add mod">
          <ac:chgData name="Kotteti,Chandra Mouli Madhav" userId="bd5ac854-ffbd-4482-a1d6-cf76f779d4d4" providerId="ADAL" clId="{D5684882-C482-45B6-847C-4E8C6E910874}" dt="2022-10-04T00:52:44.632" v="254" actId="26606"/>
          <ac:picMkLst>
            <pc:docMk/>
            <pc:sldMk cId="203053499" sldId="307"/>
            <ac:picMk id="7" creationId="{11DDE9E2-B47C-E1F0-CEDD-A7FA7AF92FC2}"/>
          </ac:picMkLst>
        </pc:picChg>
      </pc:sldChg>
      <pc:sldChg chg="addSp delSp modSp add del mod setBg delDesignElem">
        <pc:chgData name="Kotteti,Chandra Mouli Madhav" userId="bd5ac854-ffbd-4482-a1d6-cf76f779d4d4" providerId="ADAL" clId="{D5684882-C482-45B6-847C-4E8C6E910874}" dt="2022-10-04T00:53:03.090" v="257" actId="47"/>
        <pc:sldMkLst>
          <pc:docMk/>
          <pc:sldMk cId="2104821610" sldId="308"/>
        </pc:sldMkLst>
        <pc:spChg chg="mod">
          <ac:chgData name="Kotteti,Chandra Mouli Madhav" userId="bd5ac854-ffbd-4482-a1d6-cf76f779d4d4" providerId="ADAL" clId="{D5684882-C482-45B6-847C-4E8C6E910874}" dt="2022-10-04T00:51:58.822" v="246" actId="27636"/>
          <ac:spMkLst>
            <pc:docMk/>
            <pc:sldMk cId="2104821610" sldId="308"/>
            <ac:spMk id="3" creationId="{A07D608E-CCB7-42D3-BA13-E430DCA78B45}"/>
          </ac:spMkLst>
        </pc:spChg>
        <pc:spChg chg="add">
          <ac:chgData name="Kotteti,Chandra Mouli Madhav" userId="bd5ac854-ffbd-4482-a1d6-cf76f779d4d4" providerId="ADAL" clId="{D5684882-C482-45B6-847C-4E8C6E910874}" dt="2022-10-04T00:51:39.896" v="242" actId="26606"/>
          <ac:spMkLst>
            <pc:docMk/>
            <pc:sldMk cId="2104821610" sldId="308"/>
            <ac:spMk id="7" creationId="{D250AD41-A0EA-4974-AF3F-9CB9569695CC}"/>
          </ac:spMkLst>
        </pc:spChg>
        <pc:spChg chg="add">
          <ac:chgData name="Kotteti,Chandra Mouli Madhav" userId="bd5ac854-ffbd-4482-a1d6-cf76f779d4d4" providerId="ADAL" clId="{D5684882-C482-45B6-847C-4E8C6E910874}" dt="2022-10-04T00:51:39.896" v="242" actId="26606"/>
          <ac:spMkLst>
            <pc:docMk/>
            <pc:sldMk cId="2104821610" sldId="308"/>
            <ac:spMk id="8" creationId="{449F20D7-4DA5-403A-A81A-2808DFB0783A}"/>
          </ac:spMkLst>
        </pc:spChg>
        <pc:spChg chg="add del">
          <ac:chgData name="Kotteti,Chandra Mouli Madhav" userId="bd5ac854-ffbd-4482-a1d6-cf76f779d4d4" providerId="ADAL" clId="{D5684882-C482-45B6-847C-4E8C6E910874}" dt="2022-10-04T00:52:29.715" v="250" actId="22"/>
          <ac:spMkLst>
            <pc:docMk/>
            <pc:sldMk cId="2104821610" sldId="308"/>
            <ac:spMk id="9" creationId="{70AADF40-1B7C-2C1B-5A95-B3B144A565B0}"/>
          </ac:spMkLst>
        </pc:spChg>
        <pc:spChg chg="del">
          <ac:chgData name="Kotteti,Chandra Mouli Madhav" userId="bd5ac854-ffbd-4482-a1d6-cf76f779d4d4" providerId="ADAL" clId="{D5684882-C482-45B6-847C-4E8C6E910874}" dt="2022-10-04T00:51:34.570" v="241"/>
          <ac:spMkLst>
            <pc:docMk/>
            <pc:sldMk cId="2104821610" sldId="308"/>
            <ac:spMk id="10" creationId="{D250AD41-A0EA-4974-AF3F-9CB9569695CC}"/>
          </ac:spMkLst>
        </pc:spChg>
        <pc:spChg chg="del">
          <ac:chgData name="Kotteti,Chandra Mouli Madhav" userId="bd5ac854-ffbd-4482-a1d6-cf76f779d4d4" providerId="ADAL" clId="{D5684882-C482-45B6-847C-4E8C6E910874}" dt="2022-10-04T00:51:34.570" v="241"/>
          <ac:spMkLst>
            <pc:docMk/>
            <pc:sldMk cId="2104821610" sldId="308"/>
            <ac:spMk id="12" creationId="{449F20D7-4DA5-403A-A81A-2808DFB0783A}"/>
          </ac:spMkLst>
        </pc:spChg>
      </pc:sldChg>
      <pc:sldChg chg="addSp delSp modSp new mod setBg">
        <pc:chgData name="Kotteti,Chandra Mouli Madhav" userId="bd5ac854-ffbd-4482-a1d6-cf76f779d4d4" providerId="ADAL" clId="{D5684882-C482-45B6-847C-4E8C6E910874}" dt="2022-10-04T01:38:15.636" v="458" actId="2711"/>
        <pc:sldMkLst>
          <pc:docMk/>
          <pc:sldMk cId="2684067241" sldId="308"/>
        </pc:sldMkLst>
        <pc:spChg chg="mod">
          <ac:chgData name="Kotteti,Chandra Mouli Madhav" userId="bd5ac854-ffbd-4482-a1d6-cf76f779d4d4" providerId="ADAL" clId="{D5684882-C482-45B6-847C-4E8C6E910874}" dt="2022-10-04T01:37:02.948" v="407" actId="26606"/>
          <ac:spMkLst>
            <pc:docMk/>
            <pc:sldMk cId="2684067241" sldId="308"/>
            <ac:spMk id="2" creationId="{FCF13AC0-A28A-8D6C-EF17-56A27A08FA3C}"/>
          </ac:spMkLst>
        </pc:spChg>
        <pc:spChg chg="mod">
          <ac:chgData name="Kotteti,Chandra Mouli Madhav" userId="bd5ac854-ffbd-4482-a1d6-cf76f779d4d4" providerId="ADAL" clId="{D5684882-C482-45B6-847C-4E8C6E910874}" dt="2022-10-04T01:38:15.636" v="458" actId="2711"/>
          <ac:spMkLst>
            <pc:docMk/>
            <pc:sldMk cId="2684067241" sldId="308"/>
            <ac:spMk id="3" creationId="{DBCBB5A9-A415-1F58-57D1-8F0367A0EB45}"/>
          </ac:spMkLst>
        </pc:spChg>
        <pc:spChg chg="mod">
          <ac:chgData name="Kotteti,Chandra Mouli Madhav" userId="bd5ac854-ffbd-4482-a1d6-cf76f779d4d4" providerId="ADAL" clId="{D5684882-C482-45B6-847C-4E8C6E910874}" dt="2022-10-04T01:37:02.948" v="407" actId="26606"/>
          <ac:spMkLst>
            <pc:docMk/>
            <pc:sldMk cId="2684067241" sldId="308"/>
            <ac:spMk id="4" creationId="{2485AA78-2910-F750-457C-83AC1B5B6F7E}"/>
          </ac:spMkLst>
        </pc:spChg>
        <pc:spChg chg="add del">
          <ac:chgData name="Kotteti,Chandra Mouli Madhav" userId="bd5ac854-ffbd-4482-a1d6-cf76f779d4d4" providerId="ADAL" clId="{D5684882-C482-45B6-847C-4E8C6E910874}" dt="2022-10-04T01:37:02.948" v="407" actId="26606"/>
          <ac:spMkLst>
            <pc:docMk/>
            <pc:sldMk cId="2684067241" sldId="308"/>
            <ac:spMk id="11" creationId="{FF10F2A3-17E2-43F4-9483-468E43A60C68}"/>
          </ac:spMkLst>
        </pc:spChg>
        <pc:spChg chg="add">
          <ac:chgData name="Kotteti,Chandra Mouli Madhav" userId="bd5ac854-ffbd-4482-a1d6-cf76f779d4d4" providerId="ADAL" clId="{D5684882-C482-45B6-847C-4E8C6E910874}" dt="2022-10-04T01:37:02.948" v="407" actId="26606"/>
          <ac:spMkLst>
            <pc:docMk/>
            <pc:sldMk cId="2684067241" sldId="308"/>
            <ac:spMk id="16" creationId="{2824C404-FDA8-4DDB-9D85-52D60D77501A}"/>
          </ac:spMkLst>
        </pc:spChg>
        <pc:spChg chg="add">
          <ac:chgData name="Kotteti,Chandra Mouli Madhav" userId="bd5ac854-ffbd-4482-a1d6-cf76f779d4d4" providerId="ADAL" clId="{D5684882-C482-45B6-847C-4E8C6E910874}" dt="2022-10-04T01:37:02.948" v="407" actId="26606"/>
          <ac:spMkLst>
            <pc:docMk/>
            <pc:sldMk cId="2684067241" sldId="308"/>
            <ac:spMk id="18" creationId="{10576BAB-9A66-46C6-8A15-DD1B73CDA155}"/>
          </ac:spMkLst>
        </pc:spChg>
        <pc:picChg chg="add mod ord">
          <ac:chgData name="Kotteti,Chandra Mouli Madhav" userId="bd5ac854-ffbd-4482-a1d6-cf76f779d4d4" providerId="ADAL" clId="{D5684882-C482-45B6-847C-4E8C6E910874}" dt="2022-10-04T01:37:02.948" v="407" actId="26606"/>
          <ac:picMkLst>
            <pc:docMk/>
            <pc:sldMk cId="2684067241" sldId="308"/>
            <ac:picMk id="6" creationId="{636406A8-6A3E-0B3C-698A-61D5CD08E26B}"/>
          </ac:picMkLst>
        </pc:picChg>
        <pc:picChg chg="add mod ord">
          <ac:chgData name="Kotteti,Chandra Mouli Madhav" userId="bd5ac854-ffbd-4482-a1d6-cf76f779d4d4" providerId="ADAL" clId="{D5684882-C482-45B6-847C-4E8C6E910874}" dt="2022-10-04T01:37:02.948" v="407" actId="26606"/>
          <ac:picMkLst>
            <pc:docMk/>
            <pc:sldMk cId="2684067241" sldId="308"/>
            <ac:picMk id="8" creationId="{C5F7F193-3F91-56D0-25EB-34B17DE12328}"/>
          </ac:picMkLst>
        </pc:picChg>
        <pc:cxnChg chg="add">
          <ac:chgData name="Kotteti,Chandra Mouli Madhav" userId="bd5ac854-ffbd-4482-a1d6-cf76f779d4d4" providerId="ADAL" clId="{D5684882-C482-45B6-847C-4E8C6E910874}" dt="2022-10-04T01:37:02.948" v="407" actId="26606"/>
          <ac:cxnSpMkLst>
            <pc:docMk/>
            <pc:sldMk cId="2684067241" sldId="308"/>
            <ac:cxnSpMk id="20" creationId="{65CD85AE-D994-4B11-BE24-C38EB7B9E8CC}"/>
          </ac:cxnSpMkLst>
        </pc:cxnChg>
      </pc:sldChg>
      <pc:sldChg chg="addSp delSp modSp add mod setBg setClrOvrMap">
        <pc:chgData name="Kotteti,Chandra Mouli Madhav" userId="bd5ac854-ffbd-4482-a1d6-cf76f779d4d4" providerId="ADAL" clId="{D5684882-C482-45B6-847C-4E8C6E910874}" dt="2022-10-04T01:52:09.780" v="630" actId="1076"/>
        <pc:sldMkLst>
          <pc:docMk/>
          <pc:sldMk cId="1163904000" sldId="309"/>
        </pc:sldMkLst>
        <pc:spChg chg="mod">
          <ac:chgData name="Kotteti,Chandra Mouli Madhav" userId="bd5ac854-ffbd-4482-a1d6-cf76f779d4d4" providerId="ADAL" clId="{D5684882-C482-45B6-847C-4E8C6E910874}" dt="2022-10-04T01:45:13.723" v="564" actId="26606"/>
          <ac:spMkLst>
            <pc:docMk/>
            <pc:sldMk cId="1163904000" sldId="309"/>
            <ac:spMk id="2" creationId="{1C5060AC-D13D-423B-AEE2-19301D0079FD}"/>
          </ac:spMkLst>
        </pc:spChg>
        <pc:spChg chg="mod">
          <ac:chgData name="Kotteti,Chandra Mouli Madhav" userId="bd5ac854-ffbd-4482-a1d6-cf76f779d4d4" providerId="ADAL" clId="{D5684882-C482-45B6-847C-4E8C6E910874}" dt="2022-10-04T01:45:13.723" v="564" actId="26606"/>
          <ac:spMkLst>
            <pc:docMk/>
            <pc:sldMk cId="1163904000" sldId="309"/>
            <ac:spMk id="3" creationId="{3240CD24-A037-4F00-89A3-8AE980DB6766}"/>
          </ac:spMkLst>
        </pc:spChg>
        <pc:spChg chg="mod ord">
          <ac:chgData name="Kotteti,Chandra Mouli Madhav" userId="bd5ac854-ffbd-4482-a1d6-cf76f779d4d4" providerId="ADAL" clId="{D5684882-C482-45B6-847C-4E8C6E910874}" dt="2022-10-04T01:45:13.723" v="564" actId="26606"/>
          <ac:spMkLst>
            <pc:docMk/>
            <pc:sldMk cId="1163904000" sldId="309"/>
            <ac:spMk id="4" creationId="{171D4FC3-A7D6-CBA7-BC62-DDFCD6C8E6B5}"/>
          </ac:spMkLst>
        </pc:spChg>
        <pc:spChg chg="add del">
          <ac:chgData name="Kotteti,Chandra Mouli Madhav" userId="bd5ac854-ffbd-4482-a1d6-cf76f779d4d4" providerId="ADAL" clId="{D5684882-C482-45B6-847C-4E8C6E910874}" dt="2022-10-04T01:45:10.650" v="561" actId="26606"/>
          <ac:spMkLst>
            <pc:docMk/>
            <pc:sldMk cId="1163904000" sldId="309"/>
            <ac:spMk id="11" creationId="{D250AD41-A0EA-4974-AF3F-9CB9569695CC}"/>
          </ac:spMkLst>
        </pc:spChg>
        <pc:spChg chg="add del">
          <ac:chgData name="Kotteti,Chandra Mouli Madhav" userId="bd5ac854-ffbd-4482-a1d6-cf76f779d4d4" providerId="ADAL" clId="{D5684882-C482-45B6-847C-4E8C6E910874}" dt="2022-10-04T01:45:10.650" v="561" actId="26606"/>
          <ac:spMkLst>
            <pc:docMk/>
            <pc:sldMk cId="1163904000" sldId="309"/>
            <ac:spMk id="13" creationId="{449F20D7-4DA5-403A-A81A-2808DFB0783A}"/>
          </ac:spMkLst>
        </pc:spChg>
        <pc:spChg chg="add del">
          <ac:chgData name="Kotteti,Chandra Mouli Madhav" userId="bd5ac854-ffbd-4482-a1d6-cf76f779d4d4" providerId="ADAL" clId="{D5684882-C482-45B6-847C-4E8C6E910874}" dt="2022-10-04T01:45:13.683" v="563" actId="26606"/>
          <ac:spMkLst>
            <pc:docMk/>
            <pc:sldMk cId="1163904000" sldId="309"/>
            <ac:spMk id="15" creationId="{20CB201F-BC0A-4D22-B7C7-230F82F61B93}"/>
          </ac:spMkLst>
        </pc:spChg>
        <pc:spChg chg="add del">
          <ac:chgData name="Kotteti,Chandra Mouli Madhav" userId="bd5ac854-ffbd-4482-a1d6-cf76f779d4d4" providerId="ADAL" clId="{D5684882-C482-45B6-847C-4E8C6E910874}" dt="2022-10-04T01:45:13.683" v="563" actId="26606"/>
          <ac:spMkLst>
            <pc:docMk/>
            <pc:sldMk cId="1163904000" sldId="309"/>
            <ac:spMk id="16" creationId="{B2ADCE7A-5E56-4C8E-B245-E2EEDA79C7E1}"/>
          </ac:spMkLst>
        </pc:spChg>
        <pc:spChg chg="add del">
          <ac:chgData name="Kotteti,Chandra Mouli Madhav" userId="bd5ac854-ffbd-4482-a1d6-cf76f779d4d4" providerId="ADAL" clId="{D5684882-C482-45B6-847C-4E8C6E910874}" dt="2022-10-04T01:45:13.683" v="563" actId="26606"/>
          <ac:spMkLst>
            <pc:docMk/>
            <pc:sldMk cId="1163904000" sldId="309"/>
            <ac:spMk id="17" creationId="{027A2F77-6BCE-423F-9C06-5D6A1FFE4EC1}"/>
          </ac:spMkLst>
        </pc:spChg>
        <pc:spChg chg="add">
          <ac:chgData name="Kotteti,Chandra Mouli Madhav" userId="bd5ac854-ffbd-4482-a1d6-cf76f779d4d4" providerId="ADAL" clId="{D5684882-C482-45B6-847C-4E8C6E910874}" dt="2022-10-04T01:45:13.723" v="564" actId="26606"/>
          <ac:spMkLst>
            <pc:docMk/>
            <pc:sldMk cId="1163904000" sldId="309"/>
            <ac:spMk id="19" creationId="{D250AD41-A0EA-4974-AF3F-9CB9569695CC}"/>
          </ac:spMkLst>
        </pc:spChg>
        <pc:spChg chg="add">
          <ac:chgData name="Kotteti,Chandra Mouli Madhav" userId="bd5ac854-ffbd-4482-a1d6-cf76f779d4d4" providerId="ADAL" clId="{D5684882-C482-45B6-847C-4E8C6E910874}" dt="2022-10-04T01:45:13.723" v="564" actId="26606"/>
          <ac:spMkLst>
            <pc:docMk/>
            <pc:sldMk cId="1163904000" sldId="309"/>
            <ac:spMk id="20" creationId="{449F20D7-4DA5-403A-A81A-2808DFB0783A}"/>
          </ac:spMkLst>
        </pc:spChg>
        <pc:picChg chg="add mod">
          <ac:chgData name="Kotteti,Chandra Mouli Madhav" userId="bd5ac854-ffbd-4482-a1d6-cf76f779d4d4" providerId="ADAL" clId="{D5684882-C482-45B6-847C-4E8C6E910874}" dt="2022-10-04T01:52:09.780" v="630" actId="1076"/>
          <ac:picMkLst>
            <pc:docMk/>
            <pc:sldMk cId="1163904000" sldId="309"/>
            <ac:picMk id="6" creationId="{FEE2B81B-D36D-17AD-306E-1126EC7E630C}"/>
          </ac:picMkLst>
        </pc:picChg>
        <pc:picChg chg="del mod">
          <ac:chgData name="Kotteti,Chandra Mouli Madhav" userId="bd5ac854-ffbd-4482-a1d6-cf76f779d4d4" providerId="ADAL" clId="{D5684882-C482-45B6-847C-4E8C6E910874}" dt="2022-10-04T01:44:53.493" v="558" actId="478"/>
          <ac:picMkLst>
            <pc:docMk/>
            <pc:sldMk cId="1163904000" sldId="309"/>
            <ac:picMk id="7" creationId="{91304CE5-85B7-40AA-9BB5-14E4E1F882AE}"/>
          </ac:picMkLst>
        </pc:picChg>
        <pc:picChg chg="del">
          <ac:chgData name="Kotteti,Chandra Mouli Madhav" userId="bd5ac854-ffbd-4482-a1d6-cf76f779d4d4" providerId="ADAL" clId="{D5684882-C482-45B6-847C-4E8C6E910874}" dt="2022-10-04T01:43:41.106" v="484" actId="478"/>
          <ac:picMkLst>
            <pc:docMk/>
            <pc:sldMk cId="1163904000" sldId="309"/>
            <ac:picMk id="8" creationId="{FEF9F1D4-53A9-6F26-D430-E4D00F9DC176}"/>
          </ac:picMkLst>
        </pc:picChg>
        <pc:picChg chg="del mod">
          <ac:chgData name="Kotteti,Chandra Mouli Madhav" userId="bd5ac854-ffbd-4482-a1d6-cf76f779d4d4" providerId="ADAL" clId="{D5684882-C482-45B6-847C-4E8C6E910874}" dt="2022-10-04T01:44:44.722" v="551" actId="478"/>
          <ac:picMkLst>
            <pc:docMk/>
            <pc:sldMk cId="1163904000" sldId="309"/>
            <ac:picMk id="9" creationId="{26E983A1-2FEA-4789-9AD0-F1834460E88D}"/>
          </ac:picMkLst>
        </pc:picChg>
      </pc:sldChg>
      <pc:sldChg chg="addSp delSp modSp add del mod ord">
        <pc:chgData name="Kotteti,Chandra Mouli Madhav" userId="bd5ac854-ffbd-4482-a1d6-cf76f779d4d4" providerId="ADAL" clId="{D5684882-C482-45B6-847C-4E8C6E910874}" dt="2022-10-04T01:51:45.475" v="592" actId="47"/>
        <pc:sldMkLst>
          <pc:docMk/>
          <pc:sldMk cId="1157523279" sldId="310"/>
        </pc:sldMkLst>
        <pc:spChg chg="mod">
          <ac:chgData name="Kotteti,Chandra Mouli Madhav" userId="bd5ac854-ffbd-4482-a1d6-cf76f779d4d4" providerId="ADAL" clId="{D5684882-C482-45B6-847C-4E8C6E910874}" dt="2022-10-04T01:45:53.903" v="569"/>
          <ac:spMkLst>
            <pc:docMk/>
            <pc:sldMk cId="1157523279" sldId="310"/>
            <ac:spMk id="2" creationId="{1C5060AC-D13D-423B-AEE2-19301D0079FD}"/>
          </ac:spMkLst>
        </pc:spChg>
        <pc:spChg chg="mod">
          <ac:chgData name="Kotteti,Chandra Mouli Madhav" userId="bd5ac854-ffbd-4482-a1d6-cf76f779d4d4" providerId="ADAL" clId="{D5684882-C482-45B6-847C-4E8C6E910874}" dt="2022-10-04T01:48:14.686" v="576" actId="20577"/>
          <ac:spMkLst>
            <pc:docMk/>
            <pc:sldMk cId="1157523279" sldId="310"/>
            <ac:spMk id="3" creationId="{3240CD24-A037-4F00-89A3-8AE980DB6766}"/>
          </ac:spMkLst>
        </pc:spChg>
        <pc:picChg chg="add mod">
          <ac:chgData name="Kotteti,Chandra Mouli Madhav" userId="bd5ac854-ffbd-4482-a1d6-cf76f779d4d4" providerId="ADAL" clId="{D5684882-C482-45B6-847C-4E8C6E910874}" dt="2022-10-04T01:50:21.560" v="585" actId="1076"/>
          <ac:picMkLst>
            <pc:docMk/>
            <pc:sldMk cId="1157523279" sldId="310"/>
            <ac:picMk id="6" creationId="{A040D52F-2637-9FFF-C2A6-DFC47C0B5EA3}"/>
          </ac:picMkLst>
        </pc:picChg>
        <pc:picChg chg="del">
          <ac:chgData name="Kotteti,Chandra Mouli Madhav" userId="bd5ac854-ffbd-4482-a1d6-cf76f779d4d4" providerId="ADAL" clId="{D5684882-C482-45B6-847C-4E8C6E910874}" dt="2022-10-04T01:46:03.573" v="572" actId="478"/>
          <ac:picMkLst>
            <pc:docMk/>
            <pc:sldMk cId="1157523279" sldId="310"/>
            <ac:picMk id="8" creationId="{FEF9F1D4-53A9-6F26-D430-E4D00F9DC176}"/>
          </ac:picMkLst>
        </pc:picChg>
        <pc:picChg chg="add mod">
          <ac:chgData name="Kotteti,Chandra Mouli Madhav" userId="bd5ac854-ffbd-4482-a1d6-cf76f779d4d4" providerId="ADAL" clId="{D5684882-C482-45B6-847C-4E8C6E910874}" dt="2022-10-04T01:50:21.560" v="585" actId="1076"/>
          <ac:picMkLst>
            <pc:docMk/>
            <pc:sldMk cId="1157523279" sldId="310"/>
            <ac:picMk id="9" creationId="{1FA614CE-0D84-B265-8227-DDA5C4018A79}"/>
          </ac:picMkLst>
        </pc:picChg>
      </pc:sldChg>
      <pc:sldChg chg="addSp delSp modSp mod">
        <pc:chgData name="Kotteti,Chandra Mouli Madhav" userId="bd5ac854-ffbd-4482-a1d6-cf76f779d4d4" providerId="ADAL" clId="{D5684882-C482-45B6-847C-4E8C6E910874}" dt="2022-10-04T01:51:38.776" v="591" actId="1076"/>
        <pc:sldMkLst>
          <pc:docMk/>
          <pc:sldMk cId="2662732817" sldId="311"/>
        </pc:sldMkLst>
        <pc:spChg chg="mod">
          <ac:chgData name="Kotteti,Chandra Mouli Madhav" userId="bd5ac854-ffbd-4482-a1d6-cf76f779d4d4" providerId="ADAL" clId="{D5684882-C482-45B6-847C-4E8C6E910874}" dt="2022-10-04T01:51:10.752" v="588" actId="27636"/>
          <ac:spMkLst>
            <pc:docMk/>
            <pc:sldMk cId="2662732817" sldId="311"/>
            <ac:spMk id="2" creationId="{B830DE03-4B2C-4AC2-88FD-2A4130F85CAA}"/>
          </ac:spMkLst>
        </pc:spChg>
        <pc:spChg chg="mod">
          <ac:chgData name="Kotteti,Chandra Mouli Madhav" userId="bd5ac854-ffbd-4482-a1d6-cf76f779d4d4" providerId="ADAL" clId="{D5684882-C482-45B6-847C-4E8C6E910874}" dt="2022-10-04T01:51:04.737" v="586"/>
          <ac:spMkLst>
            <pc:docMk/>
            <pc:sldMk cId="2662732817" sldId="311"/>
            <ac:spMk id="3" creationId="{B7E0FD0F-34AD-4378-8289-487162FDD692}"/>
          </ac:spMkLst>
        </pc:spChg>
        <pc:spChg chg="del">
          <ac:chgData name="Kotteti,Chandra Mouli Madhav" userId="bd5ac854-ffbd-4482-a1d6-cf76f779d4d4" providerId="ADAL" clId="{D5684882-C482-45B6-847C-4E8C6E910874}" dt="2022-10-04T01:51:16.776" v="589" actId="478"/>
          <ac:spMkLst>
            <pc:docMk/>
            <pc:sldMk cId="2662732817" sldId="311"/>
            <ac:spMk id="11" creationId="{047F87A0-6278-0441-D654-E3AB9F739B51}"/>
          </ac:spMkLst>
        </pc:spChg>
        <pc:picChg chg="add mod">
          <ac:chgData name="Kotteti,Chandra Mouli Madhav" userId="bd5ac854-ffbd-4482-a1d6-cf76f779d4d4" providerId="ADAL" clId="{D5684882-C482-45B6-847C-4E8C6E910874}" dt="2022-10-04T01:51:38.776" v="591" actId="1076"/>
          <ac:picMkLst>
            <pc:docMk/>
            <pc:sldMk cId="2662732817" sldId="311"/>
            <ac:picMk id="5" creationId="{A4583508-BBED-6017-8427-C3681B07662B}"/>
          </ac:picMkLst>
        </pc:picChg>
        <pc:picChg chg="del">
          <ac:chgData name="Kotteti,Chandra Mouli Madhav" userId="bd5ac854-ffbd-4482-a1d6-cf76f779d4d4" providerId="ADAL" clId="{D5684882-C482-45B6-847C-4E8C6E910874}" dt="2022-10-04T01:51:16.776" v="589" actId="478"/>
          <ac:picMkLst>
            <pc:docMk/>
            <pc:sldMk cId="2662732817" sldId="311"/>
            <ac:picMk id="6" creationId="{3CAFF0DD-1BCD-BD1A-8DC3-D30182062098}"/>
          </ac:picMkLst>
        </pc:picChg>
        <pc:picChg chg="add mod">
          <ac:chgData name="Kotteti,Chandra Mouli Madhav" userId="bd5ac854-ffbd-4482-a1d6-cf76f779d4d4" providerId="ADAL" clId="{D5684882-C482-45B6-847C-4E8C6E910874}" dt="2022-10-04T01:51:38.776" v="591" actId="1076"/>
          <ac:picMkLst>
            <pc:docMk/>
            <pc:sldMk cId="2662732817" sldId="311"/>
            <ac:picMk id="7" creationId="{C21CF8E4-46C2-11B3-F1EF-19C7FC245912}"/>
          </ac:picMkLst>
        </pc:picChg>
        <pc:picChg chg="del">
          <ac:chgData name="Kotteti,Chandra Mouli Madhav" userId="bd5ac854-ffbd-4482-a1d6-cf76f779d4d4" providerId="ADAL" clId="{D5684882-C482-45B6-847C-4E8C6E910874}" dt="2022-10-04T01:51:16.776" v="589" actId="478"/>
          <ac:picMkLst>
            <pc:docMk/>
            <pc:sldMk cId="2662732817" sldId="311"/>
            <ac:picMk id="8" creationId="{2C02665A-2165-F23B-A009-E1693E569072}"/>
          </ac:picMkLst>
        </pc:picChg>
        <pc:picChg chg="del">
          <ac:chgData name="Kotteti,Chandra Mouli Madhav" userId="bd5ac854-ffbd-4482-a1d6-cf76f779d4d4" providerId="ADAL" clId="{D5684882-C482-45B6-847C-4E8C6E910874}" dt="2022-10-04T01:51:16.776" v="589" actId="478"/>
          <ac:picMkLst>
            <pc:docMk/>
            <pc:sldMk cId="2662732817" sldId="311"/>
            <ac:picMk id="10" creationId="{34BEB3C6-CA4A-FC87-4E0E-458A8FAAE8C7}"/>
          </ac:picMkLst>
        </pc:picChg>
      </pc:sldChg>
      <pc:sldChg chg="addSp delSp modSp add mod">
        <pc:chgData name="Kotteti,Chandra Mouli Madhav" userId="bd5ac854-ffbd-4482-a1d6-cf76f779d4d4" providerId="ADAL" clId="{D5684882-C482-45B6-847C-4E8C6E910874}" dt="2022-10-04T02:02:29.218" v="746"/>
        <pc:sldMkLst>
          <pc:docMk/>
          <pc:sldMk cId="1777218311" sldId="312"/>
        </pc:sldMkLst>
        <pc:spChg chg="mod">
          <ac:chgData name="Kotteti,Chandra Mouli Madhav" userId="bd5ac854-ffbd-4482-a1d6-cf76f779d4d4" providerId="ADAL" clId="{D5684882-C482-45B6-847C-4E8C6E910874}" dt="2022-10-04T02:02:29.218" v="746"/>
          <ac:spMkLst>
            <pc:docMk/>
            <pc:sldMk cId="1777218311" sldId="312"/>
            <ac:spMk id="3" creationId="{4A60DD9A-A9DD-4671-84E2-66F7B2DE1C94}"/>
          </ac:spMkLst>
        </pc:spChg>
        <pc:spChg chg="ord">
          <ac:chgData name="Kotteti,Chandra Mouli Madhav" userId="bd5ac854-ffbd-4482-a1d6-cf76f779d4d4" providerId="ADAL" clId="{D5684882-C482-45B6-847C-4E8C6E910874}" dt="2022-10-04T02:02:04.177" v="745" actId="26606"/>
          <ac:spMkLst>
            <pc:docMk/>
            <pc:sldMk cId="1777218311" sldId="312"/>
            <ac:spMk id="4" creationId="{6F895E98-9C86-5867-CCEB-5B75645FC6E1}"/>
          </ac:spMkLst>
        </pc:spChg>
        <pc:spChg chg="del">
          <ac:chgData name="Kotteti,Chandra Mouli Madhav" userId="bd5ac854-ffbd-4482-a1d6-cf76f779d4d4" providerId="ADAL" clId="{D5684882-C482-45B6-847C-4E8C6E910874}" dt="2022-10-04T02:02:04.177" v="745" actId="26606"/>
          <ac:spMkLst>
            <pc:docMk/>
            <pc:sldMk cId="1777218311" sldId="312"/>
            <ac:spMk id="16" creationId="{D250AD41-A0EA-4974-AF3F-9CB9569695CC}"/>
          </ac:spMkLst>
        </pc:spChg>
        <pc:spChg chg="del">
          <ac:chgData name="Kotteti,Chandra Mouli Madhav" userId="bd5ac854-ffbd-4482-a1d6-cf76f779d4d4" providerId="ADAL" clId="{D5684882-C482-45B6-847C-4E8C6E910874}" dt="2022-10-04T02:02:04.177" v="745" actId="26606"/>
          <ac:spMkLst>
            <pc:docMk/>
            <pc:sldMk cId="1777218311" sldId="312"/>
            <ac:spMk id="17" creationId="{449F20D7-4DA5-403A-A81A-2808DFB0783A}"/>
          </ac:spMkLst>
        </pc:spChg>
        <pc:spChg chg="add">
          <ac:chgData name="Kotteti,Chandra Mouli Madhav" userId="bd5ac854-ffbd-4482-a1d6-cf76f779d4d4" providerId="ADAL" clId="{D5684882-C482-45B6-847C-4E8C6E910874}" dt="2022-10-04T02:02:04.177" v="745" actId="26606"/>
          <ac:spMkLst>
            <pc:docMk/>
            <pc:sldMk cId="1777218311" sldId="312"/>
            <ac:spMk id="22" creationId="{D250AD41-A0EA-4974-AF3F-9CB9569695CC}"/>
          </ac:spMkLst>
        </pc:spChg>
        <pc:spChg chg="add">
          <ac:chgData name="Kotteti,Chandra Mouli Madhav" userId="bd5ac854-ffbd-4482-a1d6-cf76f779d4d4" providerId="ADAL" clId="{D5684882-C482-45B6-847C-4E8C6E910874}" dt="2022-10-04T02:02:04.177" v="745" actId="26606"/>
          <ac:spMkLst>
            <pc:docMk/>
            <pc:sldMk cId="1777218311" sldId="312"/>
            <ac:spMk id="24" creationId="{449F20D7-4DA5-403A-A81A-2808DFB0783A}"/>
          </ac:spMkLst>
        </pc:spChg>
        <pc:picChg chg="del">
          <ac:chgData name="Kotteti,Chandra Mouli Madhav" userId="bd5ac854-ffbd-4482-a1d6-cf76f779d4d4" providerId="ADAL" clId="{D5684882-C482-45B6-847C-4E8C6E910874}" dt="2022-10-04T02:02:00.499" v="743" actId="478"/>
          <ac:picMkLst>
            <pc:docMk/>
            <pc:sldMk cId="1777218311" sldId="312"/>
            <ac:picMk id="5" creationId="{F80DB040-D836-432D-9252-0DAEE2599C8D}"/>
          </ac:picMkLst>
        </pc:picChg>
        <pc:picChg chg="add mod">
          <ac:chgData name="Kotteti,Chandra Mouli Madhav" userId="bd5ac854-ffbd-4482-a1d6-cf76f779d4d4" providerId="ADAL" clId="{D5684882-C482-45B6-847C-4E8C6E910874}" dt="2022-10-04T02:02:04.177" v="745" actId="26606"/>
          <ac:picMkLst>
            <pc:docMk/>
            <pc:sldMk cId="1777218311" sldId="312"/>
            <ac:picMk id="7" creationId="{2BB73D2E-F1A9-0517-1E52-55E10485A4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5757-0637-4AB4-889E-C013BB51E03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E1AC-0D89-414E-BBA7-48C8C900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C0EF-E2D0-4B2C-B00E-8278CF88AAAC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1EF2-B58C-4794-9C0D-F16AF613E47D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97D-08B1-4B89-8D01-41296A2C552E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6323-CCC1-4D19-8A19-4B002627FC21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B998-3483-4141-99DF-FA415C13C9F1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D823-7460-45C7-B14F-565DF73785F0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67A4-7C3E-4BD0-B6A8-A46653347787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E4DF-AC35-4FA9-8D4F-9E5F190BDAF8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2036-215E-4683-A9E6-62C0898468BF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8D9-8F21-454D-8CC9-309D7311EC6E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F587-5C41-4AE6-B0F1-AD59B018E9B4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ED6F-7B3B-474E-9928-0048AB805BA8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B165-D2C7-4703-837F-ECCBD5E49021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037D-9F0C-4069-8A3C-25A989DAC70C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49FE-8AB5-4536-862F-FA445E07BF9D}" type="datetime1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E48C-C383-4A73-81AF-4D1348517B16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84C3-C7D8-4223-A765-5E435B748C87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D2D6-27A4-4AF3-BE98-46B5C30A42FA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ft.org/documentation/#swift-langua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4957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C923-01DC-4810-AB0A-CD1C4BD9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DCB3-DBCF-4090-9015-C3B3A8E8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barcodes using either type.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the same product a different type of barcode.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DE4C2-D2BD-4B12-8D69-654B89E0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0" y="2720860"/>
            <a:ext cx="6105525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7B391-44FF-4523-AF16-CE8178FB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09" y="4251267"/>
            <a:ext cx="5153025" cy="457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13CE-12CC-795F-18DB-148A61B9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13AC0-A28A-8D6C-EF17-56A27A08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Extracting associated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6406A8-6A3E-0B3C-698A-61D5CD08E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2" y="1394578"/>
            <a:ext cx="5437492" cy="160450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F7F193-3F91-56D0-25EB-34B17DE12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401596"/>
            <a:ext cx="5437499" cy="15904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B5A9-A415-1F58-57D1-8F0367A0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Extract each associated value as a constant (with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prefix) or a variable (with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prefix) for use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case’s body.</a:t>
            </a:r>
          </a:p>
          <a:p>
            <a:pPr>
              <a:lnSpc>
                <a:spcPct val="110000"/>
              </a:lnSpc>
            </a:pPr>
            <a:r>
              <a:rPr lang="en-US" dirty="0"/>
              <a:t>If all of the associated values for an enumeration case are extracted as constants, or if all are extracted as variables, use a single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before case name.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5AA78-2910-F750-457C-83AC1B5B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61EF-F4B2-4935-AA4E-9764197D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Raw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F610-B684-4768-9116-E21A0378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an alternative to associated values, enumeration cases can come prepopulated with default values (called </a:t>
            </a:r>
            <a:r>
              <a:rPr lang="en-US" i="1" dirty="0"/>
              <a:t>raw values</a:t>
            </a:r>
            <a:r>
              <a:rPr lang="en-US" dirty="0"/>
              <a:t>), which are all of the same type.</a:t>
            </a:r>
          </a:p>
          <a:p>
            <a:r>
              <a:rPr lang="en-US" dirty="0"/>
              <a:t>Here’s an example that stores raw ASCII values alongside named enumeration cases.</a:t>
            </a:r>
          </a:p>
          <a:p>
            <a:r>
              <a:rPr lang="en-US" dirty="0"/>
              <a:t>Raw values are not the same as associated values.</a:t>
            </a:r>
          </a:p>
          <a:p>
            <a:r>
              <a:rPr lang="en-US" dirty="0"/>
              <a:t>The raw value for a particular enumeration case is always the same.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BB95-9854-ADAC-32F9-7A61DDE7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CA59E-8C5B-9534-E378-0553C8AF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36" y="3318126"/>
            <a:ext cx="3511778" cy="1278798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14544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60AC-D13D-423B-AEE2-19301D00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CD24-A037-4F00-89A3-8AE980DB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91193"/>
            <a:ext cx="10353762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working with enumerations that store integer or string raw values, you don’t have to explicitly assign a raw value for each case, Swift automatically assigns the values.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example above,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Planet.mercury </a:t>
            </a:r>
            <a:r>
              <a:rPr lang="en-US" dirty="0"/>
              <a:t>has an explicit raw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Planet.venus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has an implicit raw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and so on.</a:t>
            </a:r>
          </a:p>
          <a:p>
            <a:r>
              <a:rPr lang="en-US" dirty="0"/>
              <a:t>When strings are used for raw values, the implicit value for each case is the text of that case’s name.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D4FC3-A7D6-CBA7-BC62-DDFCD6C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9F1D4-53A9-6F26-D430-E4D00F9D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39" y="2790918"/>
            <a:ext cx="588727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060AC-D13D-423B-AEE2-19301D00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Raw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CD24-A037-4F00-89A3-8AE980DB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100"/>
              <a:t>Access the raw value of an enumeration case with its rawValue property.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2B81B-D36D-17AD-306E-1126EC7E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8" y="942566"/>
            <a:ext cx="7315200" cy="2327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D4FC3-A7D6-CBA7-BC62-DDFCD6C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8589EB5D-10DD-4B27-AAEF-649487C08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DE03-4B2C-4AC2-88FD-2A4130F8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609600"/>
            <a:ext cx="4628588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Initializing from a Raw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FD0F-34AD-4378-8289-487162F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4628588" cy="4011309"/>
          </a:xfrm>
        </p:spPr>
        <p:txBody>
          <a:bodyPr>
            <a:normAutofit/>
          </a:bodyPr>
          <a:lstStyle/>
          <a:p>
            <a:r>
              <a:rPr lang="en-US" dirty="0"/>
              <a:t>If you define an enumeration with a raw-value type, the enumeration automatically receives an initializer that takes a value of the raw value’s type (as a parameter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rawValue</a:t>
            </a:r>
            <a:r>
              <a:rPr lang="en-US" dirty="0"/>
              <a:t>) and returns either an enumeration case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nil.</a:t>
            </a:r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D1C56A8-C72F-4968-B026-854881537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239" y="0"/>
            <a:ext cx="614576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90D18-6BEB-C838-60D0-F0AEFBF5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20003"/>
            <a:ext cx="75354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F20A515-08F7-40A0-9F31-515915856E0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83508-BBED-6017-8427-C3681B07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62" y="1431763"/>
            <a:ext cx="5087060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CF8E4-46C2-11B3-F1EF-19C7FC245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62" y="2201816"/>
            <a:ext cx="508706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28154-7D14-4F3A-A65F-77A8CFBB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3482713" cy="15302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recursive enumerations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EC01774-ED91-5CE9-CD1E-061F603C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1" y="1588285"/>
            <a:ext cx="5437499" cy="10361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AF39-0C5D-469D-B8F4-F975593C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509" y="4615542"/>
            <a:ext cx="6871047" cy="153022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A </a:t>
            </a:r>
            <a:r>
              <a:rPr lang="en-US" sz="1100" i="1" dirty="0"/>
              <a:t>recursive enumeration</a:t>
            </a:r>
            <a:r>
              <a:rPr lang="en-US" sz="1100" dirty="0"/>
              <a:t> is an enumeration that has another instance of the enumeration as the associated value for one or more of the enumeration cases.</a:t>
            </a:r>
          </a:p>
          <a:p>
            <a:pPr lvl="1">
              <a:lnSpc>
                <a:spcPct val="110000"/>
              </a:lnSpc>
            </a:pPr>
            <a:r>
              <a:rPr lang="en-US" sz="900" dirty="0"/>
              <a:t>Use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indirect</a:t>
            </a:r>
            <a:r>
              <a:rPr lang="en-US" sz="900" dirty="0"/>
              <a:t> keyword before a recursive enumeration case.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We also write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indirect</a:t>
            </a:r>
            <a:r>
              <a:rPr lang="en-US" sz="1100" dirty="0"/>
              <a:t> before the beginning of the enumeration to enable indirection for all of the enumeration’s cases that have an associated value: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F801-680B-CC81-395D-5E710834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643E6-53FF-F42E-E251-5DB77B53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048" y="1525240"/>
            <a:ext cx="539190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218B9-FED3-46C0-9F08-9CBE7440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recursive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DD9A-A9DD-4671-84E2-66F7B2DE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500" dirty="0"/>
              <a:t>The code shows the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ArithmeticExpression</a:t>
            </a:r>
            <a:r>
              <a:rPr lang="en-US" sz="1500" dirty="0"/>
              <a:t> recursive enumeration being created 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 + 4) * 2</a:t>
            </a:r>
            <a:endParaRPr lang="en-US" sz="1500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DB040-D836-432D-9252-0DAEE259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8" y="1138325"/>
            <a:ext cx="7315200" cy="19385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5E98-9C86-5867-CCEB-5B75645F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218B9-FED3-46C0-9F08-9CBE7440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recursive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DD9A-A9DD-4671-84E2-66F7B2DE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600" dirty="0"/>
              <a:t>A recursive function is a straightforward way to work with data that has a recursive structure.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73D2E-F1A9-0517-1E52-55E10485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05" y="497632"/>
            <a:ext cx="5616184" cy="3398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5E98-9C86-5867-CCEB-5B75645F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1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Enumerations in Swift are flexible, and don’t have to provide a value for each case of the enumeration.</a:t>
            </a:r>
          </a:p>
          <a:p>
            <a:r>
              <a:rPr lang="en-US" sz="1600" dirty="0"/>
              <a:t>Swift enumeration cases don’t have an integer value set by default, unlike languages like C and Objective-C. </a:t>
            </a:r>
          </a:p>
          <a:p>
            <a:r>
              <a:rPr lang="en-US" sz="1600" dirty="0"/>
              <a:t>Enumerations in Swift are first-class types in their own right, they adopt many features traditionally supported only by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0BEDA-2EBB-5317-9F55-0F2AFB4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Enumeration Syntax</a:t>
            </a:r>
          </a:p>
          <a:p>
            <a:r>
              <a:rPr lang="en-US" sz="1600" dirty="0"/>
              <a:t>Matching Enumeration Values with a Switch Statement</a:t>
            </a:r>
          </a:p>
          <a:p>
            <a:r>
              <a:rPr lang="en-US" sz="1600" dirty="0"/>
              <a:t>Iterating over Enumeration Cases</a:t>
            </a:r>
          </a:p>
          <a:p>
            <a:r>
              <a:rPr lang="en-US" sz="1600" dirty="0"/>
              <a:t>Associated Values</a:t>
            </a:r>
          </a:p>
          <a:p>
            <a:pPr lvl="1"/>
            <a:r>
              <a:rPr lang="en-US" sz="1400" dirty="0"/>
              <a:t>Extracting associated values</a:t>
            </a:r>
          </a:p>
          <a:p>
            <a:r>
              <a:rPr lang="en-US" sz="1600" dirty="0"/>
              <a:t>Raw Values</a:t>
            </a:r>
          </a:p>
          <a:p>
            <a:pPr lvl="1"/>
            <a:r>
              <a:rPr lang="en-US" sz="1400" dirty="0"/>
              <a:t>Initializing from a </a:t>
            </a:r>
            <a:r>
              <a:rPr lang="en-US" sz="1400"/>
              <a:t>raw value</a:t>
            </a:r>
            <a:endParaRPr lang="en-US" sz="1400" dirty="0"/>
          </a:p>
          <a:p>
            <a:r>
              <a:rPr lang="en-US" sz="1600" dirty="0"/>
              <a:t>Recursive Enumerations</a:t>
            </a:r>
          </a:p>
          <a:p>
            <a:r>
              <a:rPr lang="en-US" sz="1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E7300-BE12-547E-A918-744CC665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https://www.swift.org/documentation/#swift-language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1EE3-76F7-2FFC-34A2-0A1031CF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87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enumeration</a:t>
            </a:r>
            <a:r>
              <a:rPr lang="en-US" dirty="0"/>
              <a:t> defines a common type for a group of related values and enables you to work with those values in a type-safe way within your code.</a:t>
            </a:r>
          </a:p>
          <a:p>
            <a:r>
              <a:rPr lang="en-US" dirty="0"/>
              <a:t>If a value (known as a </a:t>
            </a:r>
            <a:r>
              <a:rPr lang="en-US" i="1" dirty="0"/>
              <a:t>raw value</a:t>
            </a:r>
            <a:r>
              <a:rPr lang="en-US" dirty="0"/>
              <a:t>) is provided for each enumeration case, the value can be a string, a character, or a value of any integer or floating-point type.</a:t>
            </a:r>
          </a:p>
          <a:p>
            <a:r>
              <a:rPr lang="en-US" dirty="0"/>
              <a:t>Alternatively, enumeration cases can specify associated values of </a:t>
            </a:r>
            <a:r>
              <a:rPr lang="en-US" i="1" dirty="0"/>
              <a:t>any</a:t>
            </a:r>
            <a:r>
              <a:rPr lang="en-US" dirty="0"/>
              <a:t> type to be stored along with each different case value.</a:t>
            </a:r>
          </a:p>
          <a:p>
            <a:r>
              <a:rPr lang="en-US" dirty="0"/>
              <a:t> They adopt many features traditionally supported only by classes, for example, instance methods and initializers.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F8347-54E9-9750-E0B1-69225F8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8589EB5D-10DD-4B27-AAEF-649487C08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DE03-4B2C-4AC2-88FD-2A4130F8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609600"/>
            <a:ext cx="4628588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Enumeration Syntax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FD0F-34AD-4378-8289-487162F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4628588" cy="4011309"/>
          </a:xfrm>
        </p:spPr>
        <p:txBody>
          <a:bodyPr>
            <a:normAutofit/>
          </a:bodyPr>
          <a:lstStyle/>
          <a:p>
            <a:r>
              <a:rPr lang="en-US" dirty="0"/>
              <a:t>Enumerations are introduced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/>
              <a:t> keyword, and their entire definition is placed within a pair of braces.</a:t>
            </a:r>
          </a:p>
          <a:p>
            <a:r>
              <a:rPr lang="en-US" dirty="0"/>
              <a:t>Like other types in Swift, their names start with a capital letter.</a:t>
            </a:r>
          </a:p>
          <a:p>
            <a:r>
              <a:rPr lang="en-US" dirty="0"/>
              <a:t>Here are a few examples,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CompassPoint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lang="en-US" dirty="0"/>
              <a:t>.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D1C56A8-C72F-4968-B026-854881537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239" y="0"/>
            <a:ext cx="614576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02665A-2165-F23B-A009-E1693E56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08" y="1713198"/>
            <a:ext cx="2268545" cy="1715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FF0DD-1BCD-BD1A-8DC3-D30182062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96063"/>
            <a:ext cx="2945108" cy="1139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BEB3C6-CA4A-FC87-4E0E-458A8FAAE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11865"/>
            <a:ext cx="5374521" cy="8396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90D18-6BEB-C838-60D0-F0AEFBF5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20003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7A0-6278-0441-D654-E3AB9F739B51}"/>
              </a:ext>
            </a:extLst>
          </p:cNvPr>
          <p:cNvSpPr/>
          <p:nvPr/>
        </p:nvSpPr>
        <p:spPr>
          <a:xfrm>
            <a:off x="6096001" y="4651534"/>
            <a:ext cx="5374520" cy="3123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Multiple cases can be on a single line</a:t>
            </a:r>
          </a:p>
        </p:txBody>
      </p:sp>
    </p:spTree>
    <p:extLst>
      <p:ext uri="{BB962C8B-B14F-4D97-AF65-F5344CB8AC3E}">
        <p14:creationId xmlns:p14="http://schemas.microsoft.com/office/powerpoint/2010/main" val="36150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243B-42FE-409F-B880-8B0BC5A6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Enumeration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54AF-9E5B-4DD0-9D88-616A4D6E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en-US" dirty="0"/>
              <a:t>The type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directionToHead</a:t>
            </a:r>
            <a:r>
              <a:rPr lang="en-US" dirty="0"/>
              <a:t> is inferred when it’s initialized with one of the possible values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CompassPoint</a:t>
            </a:r>
            <a:r>
              <a:rPr lang="en-US" dirty="0"/>
              <a:t>.</a:t>
            </a:r>
          </a:p>
          <a:p>
            <a:r>
              <a:rPr lang="en-US" dirty="0"/>
              <a:t>Once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directionToHead</a:t>
            </a:r>
            <a:r>
              <a:rPr lang="en-US" dirty="0"/>
              <a:t> is declared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CompassPoint</a:t>
            </a:r>
            <a:r>
              <a:rPr lang="en-US" dirty="0"/>
              <a:t>, you can set it to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CompassPoint</a:t>
            </a:r>
            <a:r>
              <a:rPr lang="en-US" dirty="0"/>
              <a:t> value using a shorter dot syntax.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F8008-E57F-41F3-A647-6AD26AC6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2210935"/>
            <a:ext cx="3511778" cy="349318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BB2E4-87CD-3C1A-1D7C-C989B927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36" y="3222119"/>
            <a:ext cx="3511778" cy="4731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F9C41-6B3C-9E3A-FAFE-AEA63B6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738E4D-15BE-3A40-D10A-DA7094D93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32" y="3695255"/>
            <a:ext cx="226680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3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568C-585E-4A99-9A93-C53290F5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Matching Enumeration Values with a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608E-CCB7-42D3-BA13-E430DCA7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You can match individual enumeration values with a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100" dirty="0"/>
              <a:t> statement.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27EAF-BCFF-473D-9D73-8692FFD70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83" y="497632"/>
            <a:ext cx="4592429" cy="3398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4ACD-AA94-22B9-C4CD-D824F147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568C-585E-4A99-9A93-C53290F5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Matching Enumeration Values with a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608E-CCB7-42D3-BA13-E430DCA7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When it isn’t appropriate to provide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/>
              <a:t> for every enumeration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/>
              <a:t>, you can provide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/>
              <a:t> case.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DE9E2-B47C-E1F0-CEDD-A7FA7AF9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39" y="497632"/>
            <a:ext cx="5967917" cy="3398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4ACD-AA94-22B9-C4CD-D824F147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9144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F20A515-08F7-40A0-9F31-515915856E04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defTabSz="9144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05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FA79B-DC83-4133-94E9-2210ED2D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Iterating over Enumeration Cases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4D9D6-1064-4402-9FC1-817FAFCE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80" y="1109332"/>
            <a:ext cx="5437492" cy="217499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CF4E464-3A78-4B40-A6D4-8BBC223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73" y="1290849"/>
            <a:ext cx="5437499" cy="19031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3509-FA8B-4928-9FDC-221632A1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For some enumerations, it is useful to have a collection of all of that enumeration’s cases.</a:t>
            </a:r>
          </a:p>
          <a:p>
            <a:pPr lvl="1">
              <a:lnSpc>
                <a:spcPct val="110000"/>
              </a:lnSpc>
            </a:pPr>
            <a:r>
              <a:rPr lang="en-US" sz="1100" dirty="0">
                <a:cs typeface="Courier New" panose="02070309020205020404" pitchFamily="49" charset="0"/>
              </a:rPr>
              <a:t>Write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CaseIterable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/>
              <a:t>after the enumeration’s name.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Use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allCases</a:t>
            </a:r>
            <a:r>
              <a:rPr lang="en-US" sz="1300" dirty="0"/>
              <a:t> property like any other collection—the collection’s elements are instances of the enumeration type.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Example: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Beverage.allCases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C3609-8B44-3C12-0DD3-D1BBD758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0EFE7C3-048A-9A3A-B325-944F3C8EE594}"/>
              </a:ext>
            </a:extLst>
          </p:cNvPr>
          <p:cNvSpPr/>
          <p:nvPr/>
        </p:nvSpPr>
        <p:spPr>
          <a:xfrm>
            <a:off x="2770940" y="887999"/>
            <a:ext cx="914400" cy="266913"/>
          </a:xfrm>
          <a:prstGeom prst="wedgeRectCallout">
            <a:avLst>
              <a:gd name="adj1" fmla="val -32441"/>
              <a:gd name="adj2" fmla="val 1214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230696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FF91-38FA-4FA1-BFE5-8FBBFEF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Associated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FB31-7EBA-4BCE-B0D4-DC135CED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It is sometimes useful to be able to store values of other types alongside these case values.</a:t>
            </a:r>
          </a:p>
          <a:p>
            <a:r>
              <a:rPr lang="en-US" dirty="0"/>
              <a:t>This additional information is called an </a:t>
            </a:r>
            <a:r>
              <a:rPr lang="en-US" i="1" dirty="0"/>
              <a:t>associated value</a:t>
            </a:r>
            <a:r>
              <a:rPr lang="en-US" dirty="0"/>
              <a:t>, and it varies each time you use that case as a value in your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7E8F-A719-75C1-4F03-1E6694A4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D7C22-133F-4086-A3B1-AB1ABA2C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220453"/>
            <a:ext cx="4833257" cy="147414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93831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1782</TotalTime>
  <Words>905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Rockwell</vt:lpstr>
      <vt:lpstr>Damask</vt:lpstr>
      <vt:lpstr>Enumerations  44643 Mobile Computing - iOS</vt:lpstr>
      <vt:lpstr>Table of contents</vt:lpstr>
      <vt:lpstr>Introduction</vt:lpstr>
      <vt:lpstr>Enumeration Syntax</vt:lpstr>
      <vt:lpstr>Enumeration Syntax</vt:lpstr>
      <vt:lpstr>Matching Enumeration Values with a Switch Statement</vt:lpstr>
      <vt:lpstr>Matching Enumeration Values with a Switch Statement</vt:lpstr>
      <vt:lpstr>Iterating over Enumeration Cases</vt:lpstr>
      <vt:lpstr>Associated Values</vt:lpstr>
      <vt:lpstr>Associated Values</vt:lpstr>
      <vt:lpstr>Extracting associated values</vt:lpstr>
      <vt:lpstr>Raw values</vt:lpstr>
      <vt:lpstr>Raw values</vt:lpstr>
      <vt:lpstr>Raw values</vt:lpstr>
      <vt:lpstr>Initializing from a Raw Value</vt:lpstr>
      <vt:lpstr>recursive enumerations</vt:lpstr>
      <vt:lpstr>recursive enumerations</vt:lpstr>
      <vt:lpstr>recursive enumerations</vt:lpstr>
      <vt:lpstr>Conclusion</vt:lpstr>
      <vt:lpstr>Reference</vt:lpstr>
      <vt:lpstr>Enumerations  44643 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145</cp:revision>
  <dcterms:created xsi:type="dcterms:W3CDTF">2022-01-12T15:17:10Z</dcterms:created>
  <dcterms:modified xsi:type="dcterms:W3CDTF">2022-10-04T02:04:43Z</dcterms:modified>
</cp:coreProperties>
</file>