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5" r:id="rId8"/>
    <p:sldId id="266" r:id="rId9"/>
    <p:sldId id="262" r:id="rId10"/>
    <p:sldId id="271" r:id="rId11"/>
    <p:sldId id="280" r:id="rId12"/>
    <p:sldId id="281" r:id="rId13"/>
    <p:sldId id="289" r:id="rId14"/>
  </p:sldIdLst>
  <p:sldSz cx="9144000" cy="5143500" type="screen16x9"/>
  <p:notesSz cx="9144000" cy="6858000"/>
  <p:embeddedFontLst>
    <p:embeddedFont>
      <p:font typeface="Roboto Slab" charset="0"/>
      <p:regular r:id="rId17"/>
      <p:bold r:id="rId18"/>
    </p:embeddedFont>
    <p:embeddedFont>
      <p:font typeface="Source Sans Pr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1968" y="-9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7EC9202-53E5-448C-BB04-36B2D95D452D}" type="datetimeFigureOut">
              <a:rPr lang="en-US" smtClean="0"/>
              <a:t>15-Jan-22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0801AF6-E026-457A-AA55-C4C3F8BBA04D}"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bf1dbd179_0_18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bf1dbd179_0_18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file:///C:\Users\India\Downloads\47ab705c-72cf-44a6-b478-8a1bcddd67bb.mp4"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 really nice product..</a:t>
            </a:r>
            <a:br>
              <a:rPr lang="en-US" dirty="0" smtClean="0"/>
            </a:br>
            <a:r>
              <a:rPr lang="en-US" sz="2400" dirty="0" smtClean="0"/>
              <a:t>The all-in-one tool to supercharge your productivity</a:t>
            </a:r>
            <a:endParaRPr sz="2400" dirty="0"/>
          </a:p>
        </p:txBody>
      </p:sp>
      <p:pic>
        <p:nvPicPr>
          <p:cNvPr id="1026" name="Picture 2" descr="C:\Users\India\Downloads\unnamed.jpg"/>
          <p:cNvPicPr>
            <a:picLocks noChangeAspect="1" noChangeArrowheads="1"/>
          </p:cNvPicPr>
          <p:nvPr/>
        </p:nvPicPr>
        <p:blipFill>
          <a:blip r:embed="rId3"/>
          <a:srcRect/>
          <a:stretch>
            <a:fillRect/>
          </a:stretch>
        </p:blipFill>
        <p:spPr bwMode="auto">
          <a:xfrm>
            <a:off x="0" y="4076700"/>
            <a:ext cx="1066800" cy="1066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735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smtClean="0"/>
              <a:t>26,124</a:t>
            </a:r>
            <a:endParaRPr sz="9600" b="1" dirty="0"/>
          </a:p>
        </p:txBody>
      </p:sp>
      <p:sp>
        <p:nvSpPr>
          <p:cNvPr id="248" name="Google Shape;248;p27"/>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smtClean="0"/>
              <a:t>Approximately these many users are using this Application.</a:t>
            </a:r>
            <a:endParaRPr dirty="0"/>
          </a:p>
        </p:txBody>
      </p:sp>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405" name="Google Shape;405;p36"/>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 can find me at:</a:t>
            </a:r>
            <a:endParaRPr dirty="0"/>
          </a:p>
          <a:p>
            <a:pPr marL="0" lvl="0" indent="0" algn="l" rtl="0">
              <a:spcBef>
                <a:spcPts val="600"/>
              </a:spcBef>
              <a:spcAft>
                <a:spcPts val="0"/>
              </a:spcAft>
              <a:buNone/>
            </a:pPr>
            <a:r>
              <a:rPr lang="en" sz="2800" dirty="0" smtClean="0"/>
              <a:t>@</a:t>
            </a:r>
            <a:r>
              <a:rPr lang="en" sz="2800" dirty="0" smtClean="0"/>
              <a:t>sudeep</a:t>
            </a:r>
            <a:r>
              <a:rPr lang="en" sz="2800" dirty="0" smtClean="0">
                <a:latin typeface="Times New Roman" pitchFamily="18" charset="0"/>
                <a:cs typeface="Times New Roman" pitchFamily="18" charset="0"/>
              </a:rPr>
              <a:t>_</a:t>
            </a:r>
            <a:r>
              <a:rPr lang="en" sz="2800" dirty="0" smtClean="0">
                <a:latin typeface="Source Sans Pro" charset="0"/>
                <a:cs typeface="Times New Roman" pitchFamily="18" charset="0"/>
              </a:rPr>
              <a:t>was</a:t>
            </a:r>
            <a:r>
              <a:rPr lang="en" sz="2800" dirty="0" smtClean="0">
                <a:latin typeface="Times New Roman" pitchFamily="18" charset="0"/>
                <a:cs typeface="Times New Roman" pitchFamily="18" charset="0"/>
              </a:rPr>
              <a:t>_</a:t>
            </a:r>
            <a:r>
              <a:rPr lang="en" sz="2800" dirty="0" smtClean="0">
                <a:latin typeface="Source Sans Pro" charset="0"/>
                <a:cs typeface="Times New Roman" pitchFamily="18" charset="0"/>
              </a:rPr>
              <a:t>found</a:t>
            </a:r>
            <a:r>
              <a:rPr lang="en" sz="2800" dirty="0" smtClean="0"/>
              <a:t> </a:t>
            </a:r>
          </a:p>
          <a:p>
            <a:pPr marL="0" lvl="0" indent="0" algn="l" rtl="0">
              <a:spcBef>
                <a:spcPts val="600"/>
              </a:spcBef>
              <a:spcAft>
                <a:spcPts val="0"/>
              </a:spcAft>
              <a:buNone/>
            </a:pPr>
            <a:r>
              <a:rPr lang="en" sz="2800" dirty="0" smtClean="0"/>
              <a:t>&amp;</a:t>
            </a:r>
            <a:r>
              <a:rPr lang="en" dirty="0" smtClean="0"/>
              <a:t> </a:t>
            </a:r>
            <a:r>
              <a:rPr lang="en" sz="2000" dirty="0" smtClean="0">
                <a:latin typeface="Source Sans Pro" charset="0"/>
              </a:rPr>
              <a:t>sudeepbanerjeechopra@hotmail.com</a:t>
            </a:r>
            <a:endParaRPr sz="2000" dirty="0">
              <a:latin typeface="Source Sans Pro" charset="0"/>
            </a:endParaRPr>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6" name="Picture 5" descr="download (4).jpg"/>
          <p:cNvPicPr>
            <a:picLocks noChangeAspect="1"/>
          </p:cNvPicPr>
          <p:nvPr/>
        </p:nvPicPr>
        <p:blipFill>
          <a:blip r:embed="rId3"/>
          <a:stretch>
            <a:fillRect/>
          </a:stretch>
        </p:blipFill>
        <p:spPr>
          <a:xfrm>
            <a:off x="4800600" y="1428750"/>
            <a:ext cx="2819400" cy="20661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412" name="Google Shape;412;p3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Special thanks to all the people who made and released these awesome resources for free:</a:t>
            </a:r>
            <a:endParaRPr sz="2400" dirty="0"/>
          </a:p>
          <a:p>
            <a:pPr marL="457200" lvl="0" indent="-381000" algn="l" rtl="0">
              <a:lnSpc>
                <a:spcPct val="115000"/>
              </a:lnSpc>
              <a:spcBef>
                <a:spcPts val="600"/>
              </a:spcBef>
              <a:spcAft>
                <a:spcPts val="0"/>
              </a:spcAft>
              <a:buSzPts val="2400"/>
              <a:buChar char="◎"/>
            </a:pPr>
            <a:r>
              <a:rPr lang="en" sz="2400" dirty="0"/>
              <a:t>Presentation template by </a:t>
            </a:r>
            <a:r>
              <a:rPr lang="en" sz="2400" u="sng" dirty="0">
                <a:hlinkClick r:id="rId3"/>
              </a:rPr>
              <a:t>SlidesCarnival</a:t>
            </a:r>
            <a:endParaRPr sz="2400" dirty="0"/>
          </a:p>
          <a:p>
            <a:pPr marL="457200" lvl="0" indent="-381000" algn="l" rtl="0">
              <a:lnSpc>
                <a:spcPct val="115000"/>
              </a:lnSpc>
              <a:spcBef>
                <a:spcPts val="0"/>
              </a:spcBef>
              <a:spcAft>
                <a:spcPts val="0"/>
              </a:spcAft>
              <a:buSzPts val="2400"/>
              <a:buChar char="◎"/>
            </a:pPr>
            <a:r>
              <a:rPr lang="en" sz="2400" dirty="0"/>
              <a:t>Photographs by </a:t>
            </a:r>
            <a:r>
              <a:rPr lang="en" u="sng" dirty="0" smtClean="0">
                <a:solidFill>
                  <a:schemeClr val="accent1"/>
                </a:solidFill>
              </a:rPr>
              <a:t>Product hunt</a:t>
            </a:r>
          </a:p>
          <a:p>
            <a:pPr marL="457200" lvl="0" indent="-381000" algn="l" rtl="0">
              <a:lnSpc>
                <a:spcPct val="115000"/>
              </a:lnSpc>
              <a:spcBef>
                <a:spcPts val="0"/>
              </a:spcBef>
              <a:spcAft>
                <a:spcPts val="0"/>
              </a:spcAft>
              <a:buSzPts val="2400"/>
              <a:buChar char="◎"/>
            </a:pPr>
            <a:r>
              <a:rPr lang="en" dirty="0" smtClean="0">
                <a:solidFill>
                  <a:schemeClr val="tx1"/>
                </a:solidFill>
              </a:rPr>
              <a:t>And special thanks to </a:t>
            </a:r>
            <a:r>
              <a:rPr lang="en" u="sng" dirty="0" smtClean="0">
                <a:solidFill>
                  <a:schemeClr val="accent1"/>
                </a:solidFill>
              </a:rPr>
              <a:t>S</a:t>
            </a:r>
            <a:r>
              <a:rPr lang="en" u="sng" dirty="0" smtClean="0">
                <a:solidFill>
                  <a:schemeClr val="accent1"/>
                </a:solidFill>
              </a:rPr>
              <a:t>udeep</a:t>
            </a:r>
            <a:endParaRPr sz="2400" u="sng" dirty="0">
              <a:solidFill>
                <a:schemeClr val="accent1"/>
              </a:solidFill>
            </a:endParaRPr>
          </a:p>
        </p:txBody>
      </p:sp>
      <p:sp>
        <p:nvSpPr>
          <p:cNvPr id="413" name="Google Shape;413;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5122" name="Picture 2" descr="C:\Users\India\Desktop\ASSIGNMENTS\MISC\images (1).jpg"/>
          <p:cNvPicPr>
            <a:picLocks noChangeAspect="1" noChangeArrowheads="1"/>
          </p:cNvPicPr>
          <p:nvPr/>
        </p:nvPicPr>
        <p:blipFill>
          <a:blip r:embed="rId4"/>
          <a:srcRect/>
          <a:stretch>
            <a:fillRect/>
          </a:stretch>
        </p:blipFill>
        <p:spPr bwMode="auto">
          <a:xfrm>
            <a:off x="5562600" y="2724150"/>
            <a:ext cx="2971800" cy="24193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Under the guidance of </a:t>
            </a:r>
            <a:endParaRPr dirty="0"/>
          </a:p>
        </p:txBody>
      </p:sp>
      <p:sp>
        <p:nvSpPr>
          <p:cNvPr id="600" name="Google Shape;600;p4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601" name="Google Shape;601;p45"/>
          <p:cNvPicPr preferRelativeResize="0"/>
          <p:nvPr/>
        </p:nvPicPr>
        <p:blipFill>
          <a:blip r:embed="rId3"/>
          <a:stretch>
            <a:fillRect/>
          </a:stretch>
        </p:blipFill>
        <p:spPr>
          <a:xfrm>
            <a:off x="855300" y="1455175"/>
            <a:ext cx="1489200" cy="1489200"/>
          </a:xfrm>
          <a:prstGeom prst="ellipse">
            <a:avLst/>
          </a:prstGeom>
          <a:noFill/>
          <a:ln>
            <a:noFill/>
          </a:ln>
        </p:spPr>
      </p:pic>
      <p:sp>
        <p:nvSpPr>
          <p:cNvPr id="602" name="Google Shape;602;p45"/>
          <p:cNvSpPr txBox="1"/>
          <p:nvPr/>
        </p:nvSpPr>
        <p:spPr>
          <a:xfrm>
            <a:off x="860325"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Source Sans Pro"/>
                <a:ea typeface="Source Sans Pro"/>
                <a:cs typeface="Source Sans Pro"/>
                <a:sym typeface="Source Sans Pro"/>
              </a:rPr>
              <a:t>Mohammed Rahil Azeez</a:t>
            </a:r>
            <a:r>
              <a:rPr lang="en" dirty="0">
                <a:latin typeface="Source Sans Pro"/>
                <a:ea typeface="Source Sans Pro"/>
                <a:cs typeface="Source Sans Pro"/>
                <a:sym typeface="Source Sans Pro"/>
              </a:rPr>
              <a:t/>
            </a:r>
            <a:br>
              <a:rPr lang="en" dirty="0">
                <a:latin typeface="Source Sans Pro"/>
                <a:ea typeface="Source Sans Pro"/>
                <a:cs typeface="Source Sans Pro"/>
                <a:sym typeface="Source Sans Pro"/>
              </a:rPr>
            </a:br>
            <a:r>
              <a:rPr lang="en" sz="800" dirty="0" smtClean="0">
                <a:solidFill>
                  <a:schemeClr val="dk2"/>
                </a:solidFill>
                <a:latin typeface="Source Sans Pro"/>
                <a:ea typeface="Source Sans Pro"/>
                <a:cs typeface="Source Sans Pro"/>
                <a:sym typeface="Source Sans Pro"/>
              </a:rPr>
              <a:t>C.E.O of Rentera</a:t>
            </a:r>
            <a:endParaRPr sz="800" dirty="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r>
              <a:rPr lang="en-US" dirty="0" smtClean="0">
                <a:solidFill>
                  <a:schemeClr val="accent1"/>
                </a:solidFill>
                <a:latin typeface="Source Sans Pro"/>
                <a:ea typeface="Source Sans Pro"/>
                <a:cs typeface="Source Sans Pro"/>
                <a:sym typeface="Source Sans Pro"/>
              </a:rPr>
              <a:t>Rentera.in</a:t>
            </a:r>
            <a:endParaRPr dirty="0">
              <a:solidFill>
                <a:schemeClr val="accent1"/>
              </a:solidFill>
              <a:latin typeface="Source Sans Pro"/>
              <a:ea typeface="Source Sans Pro"/>
              <a:cs typeface="Source Sans Pro"/>
              <a:sym typeface="Source Sans Pro"/>
            </a:endParaRPr>
          </a:p>
        </p:txBody>
      </p:sp>
      <p:pic>
        <p:nvPicPr>
          <p:cNvPr id="603" name="Google Shape;603;p45"/>
          <p:cNvPicPr preferRelativeResize="0"/>
          <p:nvPr/>
        </p:nvPicPr>
        <p:blipFill>
          <a:blip r:embed="rId4"/>
          <a:stretch>
            <a:fillRect/>
          </a:stretch>
        </p:blipFill>
        <p:spPr>
          <a:xfrm>
            <a:off x="2835025" y="1455175"/>
            <a:ext cx="1489200" cy="1489200"/>
          </a:xfrm>
          <a:prstGeom prst="ellipse">
            <a:avLst/>
          </a:prstGeom>
          <a:noFill/>
          <a:ln>
            <a:noFill/>
          </a:ln>
        </p:spPr>
      </p:pic>
      <p:sp>
        <p:nvSpPr>
          <p:cNvPr id="604" name="Google Shape;604;p45"/>
          <p:cNvSpPr txBox="1"/>
          <p:nvPr/>
        </p:nvSpPr>
        <p:spPr>
          <a:xfrm>
            <a:off x="2840050"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Source Sans Pro"/>
                <a:ea typeface="Source Sans Pro"/>
                <a:cs typeface="Source Sans Pro"/>
                <a:sym typeface="Source Sans Pro"/>
              </a:rPr>
              <a:t>Mohammed Junaid Moulana</a:t>
            </a:r>
            <a:r>
              <a:rPr lang="en" dirty="0">
                <a:latin typeface="Source Sans Pro"/>
                <a:ea typeface="Source Sans Pro"/>
                <a:cs typeface="Source Sans Pro"/>
                <a:sym typeface="Source Sans Pro"/>
              </a:rPr>
              <a:t/>
            </a:r>
            <a:br>
              <a:rPr lang="en" dirty="0">
                <a:latin typeface="Source Sans Pro"/>
                <a:ea typeface="Source Sans Pro"/>
                <a:cs typeface="Source Sans Pro"/>
                <a:sym typeface="Source Sans Pro"/>
              </a:rPr>
            </a:br>
            <a:r>
              <a:rPr lang="en" sz="800" dirty="0" smtClean="0">
                <a:solidFill>
                  <a:schemeClr val="dk2"/>
                </a:solidFill>
                <a:latin typeface="Source Sans Pro"/>
                <a:ea typeface="Source Sans Pro"/>
                <a:cs typeface="Source Sans Pro"/>
                <a:sym typeface="Source Sans Pro"/>
              </a:rPr>
              <a:t>C.M.O of Rentera</a:t>
            </a:r>
            <a:endParaRPr sz="800" dirty="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r>
              <a:rPr lang="en-US" dirty="0" smtClean="0">
                <a:solidFill>
                  <a:schemeClr val="accent1"/>
                </a:solidFill>
                <a:latin typeface="Source Sans Pro"/>
                <a:ea typeface="Source Sans Pro"/>
                <a:cs typeface="Source Sans Pro"/>
                <a:sym typeface="Source Sans Pro"/>
              </a:rPr>
              <a:t>Rentera.in</a:t>
            </a:r>
            <a:endParaRPr dirty="0">
              <a:solidFill>
                <a:schemeClr val="accent1"/>
              </a:solidFill>
              <a:latin typeface="Source Sans Pro"/>
              <a:ea typeface="Source Sans Pro"/>
              <a:cs typeface="Source Sans Pro"/>
              <a:sym typeface="Source Sans Pro"/>
            </a:endParaRPr>
          </a:p>
        </p:txBody>
      </p:sp>
      <p:pic>
        <p:nvPicPr>
          <p:cNvPr id="605" name="Google Shape;605;p45"/>
          <p:cNvPicPr preferRelativeResize="0"/>
          <p:nvPr/>
        </p:nvPicPr>
        <p:blipFill>
          <a:blip r:embed="rId5"/>
          <a:stretch>
            <a:fillRect/>
          </a:stretch>
        </p:blipFill>
        <p:spPr>
          <a:xfrm>
            <a:off x="4814750" y="1458277"/>
            <a:ext cx="1489200" cy="1482995"/>
          </a:xfrm>
          <a:prstGeom prst="ellipse">
            <a:avLst/>
          </a:prstGeom>
          <a:noFill/>
          <a:ln>
            <a:noFill/>
          </a:ln>
        </p:spPr>
      </p:pic>
      <p:sp>
        <p:nvSpPr>
          <p:cNvPr id="606" name="Google Shape;606;p45"/>
          <p:cNvSpPr txBox="1"/>
          <p:nvPr/>
        </p:nvSpPr>
        <p:spPr>
          <a:xfrm>
            <a:off x="4819775"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Source Sans Pro"/>
                <a:ea typeface="Source Sans Pro"/>
                <a:cs typeface="Source Sans Pro"/>
                <a:sym typeface="Source Sans Pro"/>
              </a:rPr>
              <a:t>Mohammed Abdul Azeem</a:t>
            </a:r>
            <a:r>
              <a:rPr lang="en" dirty="0">
                <a:latin typeface="Source Sans Pro"/>
                <a:ea typeface="Source Sans Pro"/>
                <a:cs typeface="Source Sans Pro"/>
                <a:sym typeface="Source Sans Pro"/>
              </a:rPr>
              <a:t/>
            </a:r>
            <a:br>
              <a:rPr lang="en" dirty="0">
                <a:latin typeface="Source Sans Pro"/>
                <a:ea typeface="Source Sans Pro"/>
                <a:cs typeface="Source Sans Pro"/>
                <a:sym typeface="Source Sans Pro"/>
              </a:rPr>
            </a:br>
            <a:r>
              <a:rPr lang="en" sz="800" dirty="0" smtClean="0">
                <a:solidFill>
                  <a:schemeClr val="dk2"/>
                </a:solidFill>
                <a:latin typeface="Source Sans Pro"/>
                <a:ea typeface="Source Sans Pro"/>
                <a:cs typeface="Source Sans Pro"/>
                <a:sym typeface="Source Sans Pro"/>
              </a:rPr>
              <a:t>C.O.O of Rentera</a:t>
            </a:r>
            <a:endParaRPr sz="800" dirty="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r>
              <a:rPr lang="en-US" dirty="0" smtClean="0">
                <a:solidFill>
                  <a:schemeClr val="accent1"/>
                </a:solidFill>
                <a:latin typeface="Source Sans Pro"/>
                <a:ea typeface="Source Sans Pro"/>
                <a:cs typeface="Source Sans Pro"/>
                <a:sym typeface="Source Sans Pro"/>
              </a:rPr>
              <a:t>Rentera.in</a:t>
            </a:r>
            <a:endParaRPr dirty="0">
              <a:solidFill>
                <a:schemeClr val="accent1"/>
              </a:solidFill>
              <a:latin typeface="Source Sans Pro"/>
              <a:ea typeface="Source Sans Pro"/>
              <a:cs typeface="Source Sans Pro"/>
              <a:sym typeface="Source Sans Pro"/>
            </a:endParaRPr>
          </a:p>
        </p:txBody>
      </p:sp>
      <p:sp>
        <p:nvSpPr>
          <p:cNvPr id="608" name="Google Shape;608;p45"/>
          <p:cNvSpPr txBox="1"/>
          <p:nvPr/>
        </p:nvSpPr>
        <p:spPr>
          <a:xfrm>
            <a:off x="6799500"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Source Sans Pro"/>
              <a:ea typeface="Source Sans Pro"/>
              <a:cs typeface="Source Sans Pro"/>
              <a:sym typeface="Source Sans Pro"/>
            </a:endParaRPr>
          </a:p>
        </p:txBody>
      </p:sp>
      <p:pic>
        <p:nvPicPr>
          <p:cNvPr id="4100" name="Picture 4" descr="C:\Users\India\Downloads\rentera[main_White] (1).jpg"/>
          <p:cNvPicPr>
            <a:picLocks noChangeAspect="1" noChangeArrowheads="1"/>
          </p:cNvPicPr>
          <p:nvPr/>
        </p:nvPicPr>
        <p:blipFill>
          <a:blip r:embed="rId6"/>
          <a:srcRect/>
          <a:stretch>
            <a:fillRect/>
          </a:stretch>
        </p:blipFill>
        <p:spPr bwMode="auto">
          <a:xfrm>
            <a:off x="7162800" y="2190750"/>
            <a:ext cx="1428750" cy="14287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chemeClr val="tx1"/>
                </a:solidFill>
              </a:rPr>
              <a:t>Omni</a:t>
            </a:r>
            <a:endParaRPr dirty="0">
              <a:solidFill>
                <a:schemeClr val="tx1"/>
              </a:solidFill>
            </a:endParaRPr>
          </a:p>
        </p:txBody>
      </p:sp>
      <p:sp>
        <p:nvSpPr>
          <p:cNvPr id="76" name="Google Shape;76;p13"/>
          <p:cNvSpPr txBox="1"/>
          <p:nvPr/>
        </p:nvSpPr>
        <p:spPr>
          <a:xfrm>
            <a:off x="786150" y="116483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dirty="0" smtClean="0">
                <a:solidFill>
                  <a:schemeClr val="accent1"/>
                </a:solidFill>
                <a:latin typeface="Source Sans Pro"/>
                <a:ea typeface="Source Sans Pro"/>
                <a:cs typeface="Source Sans Pro"/>
                <a:sym typeface="Source Sans Pro"/>
              </a:rPr>
              <a:t>What is Omni?</a:t>
            </a:r>
          </a:p>
          <a:p>
            <a:pPr marL="0" lvl="0" indent="0" algn="l" rtl="0">
              <a:spcBef>
                <a:spcPts val="600"/>
              </a:spcBef>
              <a:spcAft>
                <a:spcPts val="0"/>
              </a:spcAft>
              <a:buClr>
                <a:schemeClr val="dk1"/>
              </a:buClr>
              <a:buSzPts val="1100"/>
              <a:buFont typeface="Arial"/>
              <a:buNone/>
            </a:pPr>
            <a:r>
              <a:rPr lang="en" sz="1600" dirty="0" smtClean="0">
                <a:solidFill>
                  <a:srgbClr val="263238"/>
                </a:solidFill>
                <a:latin typeface="Source Sans Pro"/>
                <a:ea typeface="Source Sans Pro"/>
                <a:cs typeface="Source Sans Pro"/>
                <a:sym typeface="Source Sans Pro"/>
              </a:rPr>
              <a:t>Omni is a easy to use chrome extension which can ease the use of shortcuts from your finger tips rather than moving your lazy hands</a:t>
            </a:r>
            <a:endParaRPr lang="en" sz="1600" dirty="0" smtClean="0">
              <a:solidFill>
                <a:srgbClr val="263238"/>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8" name="Google Shape;78;p13"/>
          <p:cNvSpPr txBox="1"/>
          <p:nvPr/>
        </p:nvSpPr>
        <p:spPr>
          <a:xfrm>
            <a:off x="2246925" y="3767650"/>
            <a:ext cx="6284100" cy="619800"/>
          </a:xfrm>
          <a:prstGeom prst="rect">
            <a:avLst/>
          </a:prstGeom>
          <a:noFill/>
          <a:ln>
            <a:noFill/>
          </a:ln>
        </p:spPr>
        <p:txBody>
          <a:bodyPr spcFirstLastPara="1" wrap="square" lIns="91425" tIns="91425" rIns="91425" bIns="91425" anchor="t" anchorCtr="0">
            <a:noAutofit/>
          </a:bodyPr>
          <a:lstStyle/>
          <a:p>
            <a:pPr lvl="0">
              <a:spcBef>
                <a:spcPts val="1000"/>
              </a:spcBef>
            </a:pPr>
            <a:r>
              <a:rPr lang="en-US" sz="1200" dirty="0" smtClean="0">
                <a:solidFill>
                  <a:schemeClr val="accent2"/>
                </a:solidFill>
                <a:latin typeface="Source Sans Pro"/>
                <a:ea typeface="Source Sans Pro"/>
                <a:cs typeface="Source Sans Pro"/>
                <a:sym typeface="Source Sans Pro"/>
              </a:rPr>
              <a:t>It can be </a:t>
            </a:r>
            <a:r>
              <a:rPr lang="en-US" sz="1200" dirty="0" smtClean="0">
                <a:solidFill>
                  <a:schemeClr val="accent2"/>
                </a:solidFill>
                <a:latin typeface="Source Sans Pro"/>
                <a:ea typeface="Source Sans Pro"/>
                <a:cs typeface="Source Sans Pro"/>
                <a:sym typeface="Source Sans Pro"/>
              </a:rPr>
              <a:t>found </a:t>
            </a:r>
            <a:r>
              <a:rPr lang="en-US" sz="1200" dirty="0" err="1" smtClean="0">
                <a:solidFill>
                  <a:schemeClr val="accent1"/>
                </a:solidFill>
                <a:latin typeface="Source Sans Pro"/>
                <a:ea typeface="Source Sans Pro"/>
                <a:cs typeface="Source Sans Pro"/>
                <a:sym typeface="Source Sans Pro"/>
              </a:rPr>
              <a:t>in:</a:t>
            </a:r>
            <a:r>
              <a:rPr lang="en-US" sz="1200" dirty="0" err="1" smtClean="0">
                <a:solidFill>
                  <a:schemeClr val="tx1"/>
                </a:solidFill>
                <a:latin typeface="Source Sans Pro"/>
                <a:ea typeface="Source Sans Pro"/>
                <a:cs typeface="Source Sans Pro"/>
                <a:sym typeface="Source Sans Pro"/>
              </a:rPr>
              <a:t>https</a:t>
            </a:r>
            <a:r>
              <a:rPr lang="en-US" sz="1200" dirty="0" smtClean="0">
                <a:solidFill>
                  <a:schemeClr val="tx1"/>
                </a:solidFill>
                <a:latin typeface="Source Sans Pro"/>
                <a:ea typeface="Source Sans Pro"/>
                <a:cs typeface="Source Sans Pro"/>
                <a:sym typeface="Source Sans Pro"/>
              </a:rPr>
              <a:t>://</a:t>
            </a:r>
            <a:r>
              <a:rPr lang="en-US" sz="1200" dirty="0" err="1" smtClean="0">
                <a:solidFill>
                  <a:schemeClr val="tx1"/>
                </a:solidFill>
                <a:latin typeface="Source Sans Pro"/>
                <a:ea typeface="Source Sans Pro"/>
                <a:cs typeface="Source Sans Pro"/>
                <a:sym typeface="Source Sans Pro"/>
              </a:rPr>
              <a:t>chrome.google.com</a:t>
            </a:r>
            <a:r>
              <a:rPr lang="en-US" sz="1200" dirty="0" smtClean="0">
                <a:solidFill>
                  <a:schemeClr val="tx1"/>
                </a:solidFill>
                <a:latin typeface="Source Sans Pro"/>
                <a:ea typeface="Source Sans Pro"/>
                <a:cs typeface="Source Sans Pro"/>
                <a:sym typeface="Source Sans Pro"/>
              </a:rPr>
              <a:t>/</a:t>
            </a:r>
            <a:r>
              <a:rPr lang="en-US" sz="1200" dirty="0" err="1" smtClean="0">
                <a:solidFill>
                  <a:schemeClr val="tx1"/>
                </a:solidFill>
                <a:latin typeface="Source Sans Pro"/>
                <a:ea typeface="Source Sans Pro"/>
                <a:cs typeface="Source Sans Pro"/>
                <a:sym typeface="Source Sans Pro"/>
              </a:rPr>
              <a:t>webstore</a:t>
            </a:r>
            <a:r>
              <a:rPr lang="en-US" sz="1200" dirty="0" smtClean="0">
                <a:solidFill>
                  <a:schemeClr val="tx1"/>
                </a:solidFill>
                <a:latin typeface="Source Sans Pro"/>
                <a:ea typeface="Source Sans Pro"/>
                <a:cs typeface="Source Sans Pro"/>
                <a:sym typeface="Source Sans Pro"/>
              </a:rPr>
              <a:t>/detail/</a:t>
            </a:r>
            <a:r>
              <a:rPr lang="en-US" sz="1200" dirty="0" err="1" smtClean="0">
                <a:solidFill>
                  <a:schemeClr val="tx1"/>
                </a:solidFill>
                <a:latin typeface="Source Sans Pro"/>
                <a:ea typeface="Source Sans Pro"/>
                <a:cs typeface="Source Sans Pro"/>
                <a:sym typeface="Source Sans Pro"/>
              </a:rPr>
              <a:t>omni</a:t>
            </a:r>
            <a:r>
              <a:rPr lang="en-US" sz="1200" dirty="0" smtClean="0">
                <a:solidFill>
                  <a:schemeClr val="tx1"/>
                </a:solidFill>
                <a:latin typeface="Source Sans Pro"/>
                <a:ea typeface="Source Sans Pro"/>
                <a:cs typeface="Source Sans Pro"/>
                <a:sym typeface="Source Sans Pro"/>
              </a:rPr>
              <a:t>/</a:t>
            </a:r>
            <a:r>
              <a:rPr lang="en-US" sz="1200" dirty="0" err="1" smtClean="0">
                <a:solidFill>
                  <a:schemeClr val="tx1"/>
                </a:solidFill>
                <a:latin typeface="Source Sans Pro"/>
                <a:ea typeface="Source Sans Pro"/>
                <a:cs typeface="Source Sans Pro"/>
                <a:sym typeface="Source Sans Pro"/>
              </a:rPr>
              <a:t>mapjgeachilmcbbokkgcbgpbakaaeehi?hl</a:t>
            </a:r>
            <a:r>
              <a:rPr lang="en-US" sz="1200" dirty="0" smtClean="0">
                <a:solidFill>
                  <a:schemeClr val="tx1"/>
                </a:solidFill>
                <a:latin typeface="Source Sans Pro"/>
                <a:ea typeface="Source Sans Pro"/>
                <a:cs typeface="Source Sans Pro"/>
                <a:sym typeface="Source Sans Pro"/>
              </a:rPr>
              <a:t>=</a:t>
            </a:r>
            <a:r>
              <a:rPr lang="en-US" sz="1200" dirty="0" err="1" smtClean="0">
                <a:solidFill>
                  <a:schemeClr val="tx1"/>
                </a:solidFill>
                <a:latin typeface="Source Sans Pro"/>
                <a:ea typeface="Source Sans Pro"/>
                <a:cs typeface="Source Sans Pro"/>
                <a:sym typeface="Source Sans Pro"/>
              </a:rPr>
              <a:t>en&amp;authuser</a:t>
            </a:r>
            <a:r>
              <a:rPr lang="en-US" sz="1200" dirty="0" smtClean="0">
                <a:solidFill>
                  <a:schemeClr val="tx1"/>
                </a:solidFill>
                <a:latin typeface="Source Sans Pro"/>
                <a:ea typeface="Source Sans Pro"/>
                <a:cs typeface="Source Sans Pro"/>
                <a:sym typeface="Source Sans Pro"/>
              </a:rPr>
              <a:t>=0</a:t>
            </a:r>
            <a:endParaRPr sz="1200" dirty="0">
              <a:solidFill>
                <a:schemeClr val="tx1"/>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chemeClr val="accent2"/>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2050" name="Picture 2" descr="C:\Users\India\Downloads\unnamed.jpg"/>
          <p:cNvPicPr>
            <a:picLocks noChangeAspect="1" noChangeArrowheads="1"/>
          </p:cNvPicPr>
          <p:nvPr/>
        </p:nvPicPr>
        <p:blipFill>
          <a:blip r:embed="rId3"/>
          <a:srcRect/>
          <a:stretch>
            <a:fillRect/>
          </a:stretch>
        </p:blipFill>
        <p:spPr bwMode="auto">
          <a:xfrm>
            <a:off x="0" y="4229100"/>
            <a:ext cx="914400" cy="914400"/>
          </a:xfrm>
          <a:prstGeom prst="rect">
            <a:avLst/>
          </a:prstGeom>
          <a:noFill/>
        </p:spPr>
      </p:pic>
      <p:pic>
        <p:nvPicPr>
          <p:cNvPr id="2051" name="Picture 3" descr="C:\Users\India\Downloads\unnamed (1).jpg"/>
          <p:cNvPicPr>
            <a:picLocks noChangeAspect="1" noChangeArrowheads="1"/>
          </p:cNvPicPr>
          <p:nvPr/>
        </p:nvPicPr>
        <p:blipFill>
          <a:blip r:embed="rId4"/>
          <a:srcRect/>
          <a:stretch>
            <a:fillRect/>
          </a:stretch>
        </p:blipFill>
        <p:spPr bwMode="auto">
          <a:xfrm>
            <a:off x="3886200" y="590550"/>
            <a:ext cx="4998720" cy="3124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00200" y="285750"/>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smtClean="0"/>
              <a:t>Founded by:</a:t>
            </a:r>
            <a:endParaRPr sz="6000" b="1" dirty="0"/>
          </a:p>
        </p:txBody>
      </p:sp>
      <p:sp>
        <p:nvSpPr>
          <p:cNvPr id="86" name="Google Shape;86;p14"/>
          <p:cNvSpPr txBox="1">
            <a:spLocks noGrp="1"/>
          </p:cNvSpPr>
          <p:nvPr>
            <p:ph type="subTitle" idx="4294967295"/>
          </p:nvPr>
        </p:nvSpPr>
        <p:spPr>
          <a:xfrm>
            <a:off x="1600200" y="1200150"/>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smtClean="0"/>
              <a:t>Alyssa X</a:t>
            </a:r>
            <a:endParaRPr sz="3600" b="1" dirty="0"/>
          </a:p>
        </p:txBody>
      </p:sp>
      <p:sp>
        <p:nvSpPr>
          <p:cNvPr id="87" name="Google Shape;87;p14"/>
          <p:cNvSpPr txBox="1">
            <a:spLocks noGrp="1"/>
          </p:cNvSpPr>
          <p:nvPr>
            <p:ph type="body" idx="4294967295"/>
          </p:nvPr>
        </p:nvSpPr>
        <p:spPr>
          <a:xfrm>
            <a:off x="1676400" y="1962150"/>
            <a:ext cx="41094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Alyssa is a designer, full-stack developer, and entrepreneur.</a:t>
            </a:r>
          </a:p>
          <a:p>
            <a:pPr marL="0" lvl="0" indent="0" algn="l" rtl="0">
              <a:spcBef>
                <a:spcPts val="600"/>
              </a:spcBef>
              <a:spcAft>
                <a:spcPts val="0"/>
              </a:spcAft>
              <a:buNone/>
            </a:pPr>
            <a:r>
              <a:rPr lang="en-US" sz="1800" dirty="0" smtClean="0"/>
              <a:t>She is the founder of </a:t>
            </a:r>
            <a:r>
              <a:rPr lang="en-US" sz="1800" b="1" dirty="0" smtClean="0"/>
              <a:t>Sonuum</a:t>
            </a:r>
            <a:r>
              <a:rPr lang="en-US" sz="1800" dirty="0" smtClean="0"/>
              <a:t> &amp; several other ventures.</a:t>
            </a:r>
          </a:p>
          <a:p>
            <a:pPr marL="0" lvl="0" indent="0" algn="l" rtl="0">
              <a:spcBef>
                <a:spcPts val="600"/>
              </a:spcBef>
              <a:spcAft>
                <a:spcPts val="0"/>
              </a:spcAft>
              <a:buNone/>
            </a:pPr>
            <a:r>
              <a:rPr lang="en-US" sz="1600" dirty="0" smtClean="0"/>
              <a:t>Best Woman Maker of 2018 by Maker </a:t>
            </a:r>
            <a:r>
              <a:rPr lang="en-US" sz="1600" dirty="0" err="1" smtClean="0"/>
              <a:t>M</a:t>
            </a:r>
            <a:r>
              <a:rPr lang="en-US" sz="1600" dirty="0" err="1" smtClean="0"/>
              <a:t>ag</a:t>
            </a:r>
            <a:endParaRPr lang="en-US" sz="1600" dirty="0" smtClean="0"/>
          </a:p>
          <a:p>
            <a:pPr marL="0" lvl="0" indent="0" algn="l" rtl="0">
              <a:spcBef>
                <a:spcPts val="600"/>
              </a:spcBef>
              <a:spcAft>
                <a:spcPts val="0"/>
              </a:spcAft>
              <a:buNone/>
            </a:pPr>
            <a:endParaRPr sz="1800" dirty="0"/>
          </a:p>
        </p:txBody>
      </p:sp>
      <p:pic>
        <p:nvPicPr>
          <p:cNvPr id="88" name="Google Shape;88;p14"/>
          <p:cNvPicPr preferRelativeResize="0"/>
          <p:nvPr/>
        </p:nvPicPr>
        <p:blipFill>
          <a:blip r:embed="rId4"/>
          <a:stretch>
            <a:fillRect/>
          </a:stretch>
        </p:blipFill>
        <p:spPr>
          <a:xfrm>
            <a:off x="5969309" y="2639689"/>
            <a:ext cx="1210200" cy="1210200"/>
          </a:xfrm>
          <a:prstGeom prst="ellipse">
            <a:avLst/>
          </a:prstGeom>
          <a:noFill/>
          <a:ln>
            <a:noFill/>
          </a:ln>
        </p:spPr>
      </p:pic>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3074" name="Picture 2" descr="C:\Users\India\Downloads\download (2).png"/>
          <p:cNvPicPr>
            <a:picLocks noChangeAspect="1" noChangeArrowheads="1"/>
          </p:cNvPicPr>
          <p:nvPr/>
        </p:nvPicPr>
        <p:blipFill>
          <a:blip r:embed="rId5"/>
          <a:srcRect/>
          <a:stretch>
            <a:fillRect/>
          </a:stretch>
        </p:blipFill>
        <p:spPr bwMode="auto">
          <a:xfrm>
            <a:off x="7924800" y="3924300"/>
            <a:ext cx="1219200" cy="1219200"/>
          </a:xfrm>
          <a:prstGeom prst="rect">
            <a:avLst/>
          </a:prstGeom>
          <a:noFill/>
        </p:spPr>
      </p:pic>
      <p:pic>
        <p:nvPicPr>
          <p:cNvPr id="12" name="Picture 11" descr="unnamed.jpg"/>
          <p:cNvPicPr>
            <a:picLocks noChangeAspect="1"/>
          </p:cNvPicPr>
          <p:nvPr/>
        </p:nvPicPr>
        <p:blipFill>
          <a:blip r:embed="rId6"/>
          <a:stretch>
            <a:fillRect/>
          </a:stretch>
        </p:blipFill>
        <p:spPr>
          <a:xfrm>
            <a:off x="0" y="3924300"/>
            <a:ext cx="1219200" cy="1219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24000" y="2571750"/>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accent4"/>
                </a:solidFill>
              </a:rPr>
              <a:t/>
            </a:r>
            <a:br>
              <a:rPr lang="en" sz="6000" dirty="0" smtClean="0">
                <a:solidFill>
                  <a:schemeClr val="accent4"/>
                </a:solidFill>
              </a:rPr>
            </a:br>
            <a:r>
              <a:rPr lang="en" sz="6000" dirty="0" smtClean="0">
                <a:solidFill>
                  <a:schemeClr val="accent4"/>
                </a:solidFill>
              </a:rPr>
              <a:t/>
            </a:r>
            <a:br>
              <a:rPr lang="en" sz="6000" dirty="0" smtClean="0">
                <a:solidFill>
                  <a:schemeClr val="accent4"/>
                </a:solidFill>
              </a:rPr>
            </a:br>
            <a:r>
              <a:rPr lang="en" sz="6000" dirty="0" smtClean="0">
                <a:solidFill>
                  <a:schemeClr val="accent4"/>
                </a:solidFill>
              </a:rPr>
              <a:t/>
            </a:r>
            <a:br>
              <a:rPr lang="en" sz="6000" dirty="0" smtClean="0">
                <a:solidFill>
                  <a:schemeClr val="accent4"/>
                </a:solidFill>
              </a:rPr>
            </a:br>
            <a:r>
              <a:rPr lang="en" sz="6000" dirty="0" smtClean="0">
                <a:solidFill>
                  <a:schemeClr val="accent4"/>
                </a:solidFill>
              </a:rPr>
              <a:t>1.</a:t>
            </a:r>
            <a:br>
              <a:rPr lang="en" sz="6000" dirty="0" smtClean="0">
                <a:solidFill>
                  <a:schemeClr val="accent4"/>
                </a:solidFill>
              </a:rPr>
            </a:br>
            <a:r>
              <a:rPr lang="en" sz="6000" dirty="0" smtClean="0"/>
              <a:t>Problem which </a:t>
            </a:r>
            <a:br>
              <a:rPr lang="en" sz="6000" dirty="0" smtClean="0"/>
            </a:br>
            <a:r>
              <a:rPr lang="en" sz="6000" dirty="0" smtClean="0"/>
              <a:t>it tackles</a:t>
            </a:r>
            <a:endParaRPr sz="6000" dirty="0"/>
          </a:p>
        </p:txBody>
      </p:sp>
      <p:sp>
        <p:nvSpPr>
          <p:cNvPr id="98" name="Google Shape;98;p15"/>
          <p:cNvSpPr txBox="1">
            <a:spLocks noGrp="1"/>
          </p:cNvSpPr>
          <p:nvPr>
            <p:ph type="subTitle" idx="1"/>
          </p:nvPr>
        </p:nvSpPr>
        <p:spPr>
          <a:xfrm>
            <a:off x="1524000" y="3943350"/>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This is specially helpful to the coding and devolper com</a:t>
            </a:r>
            <a:r>
              <a:rPr lang="en-US" dirty="0" smtClean="0"/>
              <a:t>m</a:t>
            </a:r>
            <a:r>
              <a:rPr lang="en" dirty="0" smtClean="0"/>
              <a:t>unity as it helps them integrate their workspace to their needs.</a:t>
            </a:r>
            <a:endParaRPr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4" name="Picture 3" descr="unnamed.jpg"/>
          <p:cNvPicPr>
            <a:picLocks noChangeAspect="1"/>
          </p:cNvPicPr>
          <p:nvPr/>
        </p:nvPicPr>
        <p:blipFill>
          <a:blip r:embed="rId3"/>
          <a:stretch>
            <a:fillRect/>
          </a:stretch>
        </p:blipFill>
        <p:spPr>
          <a:xfrm>
            <a:off x="3962400" y="666750"/>
            <a:ext cx="1219200" cy="1219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The target of this product is </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dirty="0" smtClean="0"/>
              <a:t>It is for professionals and devolpers.</a:t>
            </a:r>
            <a:endParaRPr dirty="0"/>
          </a:p>
          <a:p>
            <a:pPr marL="457200" lvl="0" indent="-381000" algn="l" rtl="0">
              <a:spcBef>
                <a:spcPts val="0"/>
              </a:spcBef>
              <a:spcAft>
                <a:spcPts val="0"/>
              </a:spcAft>
              <a:buSzPts val="2400"/>
              <a:buChar char="◎"/>
            </a:pPr>
            <a:r>
              <a:rPr lang="en" dirty="0" smtClean="0"/>
              <a:t>For students learning coding.</a:t>
            </a:r>
            <a:endParaRPr dirty="0"/>
          </a:p>
          <a:p>
            <a:pPr marL="457200" lvl="0" indent="-381000" algn="l" rtl="0">
              <a:spcBef>
                <a:spcPts val="0"/>
              </a:spcBef>
              <a:spcAft>
                <a:spcPts val="0"/>
              </a:spcAft>
              <a:buSzPts val="2400"/>
              <a:buChar char="◎"/>
            </a:pPr>
            <a:r>
              <a:rPr lang="en" dirty="0" smtClean="0"/>
              <a:t>And Mainly for bussiness applications.</a:t>
            </a:r>
            <a:endParaRPr lang="en-US" dirty="0" smtClean="0"/>
          </a:p>
          <a:p>
            <a:pPr marL="0" lvl="0" indent="0" algn="l" rtl="0">
              <a:spcBef>
                <a:spcPts val="600"/>
              </a:spcBef>
              <a:spcAft>
                <a:spcPts val="0"/>
              </a:spcAft>
              <a:buNone/>
            </a:pPr>
            <a:r>
              <a:rPr lang="en-US" dirty="0" smtClean="0"/>
              <a:t>This can drastically impact the way we utilize the time and help us in  smooth operation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5" name="47ab705c-72cf-44a6-b478-8a1bcddd67bb.mp4">
            <a:hlinkClick r:id="" action="ppaction://media"/>
          </p:cNvPr>
          <p:cNvPicPr>
            <a:picLocks noRot="1" noChangeAspect="1"/>
          </p:cNvPicPr>
          <p:nvPr>
            <a:videoFile r:link="rId1"/>
          </p:nvPr>
        </p:nvPicPr>
        <p:blipFill>
          <a:blip r:embed="rId4"/>
          <a:stretch>
            <a:fillRect/>
          </a:stretch>
        </p:blipFill>
        <p:spPr>
          <a:xfrm>
            <a:off x="5029200" y="3105150"/>
            <a:ext cx="2438400" cy="182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repeatCount="indefinite"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Specialty of this product</a:t>
            </a:r>
            <a:endParaRPr dirty="0"/>
          </a:p>
        </p:txBody>
      </p:sp>
      <p:sp>
        <p:nvSpPr>
          <p:cNvPr id="151" name="Google Shape;151;p21"/>
          <p:cNvSpPr txBox="1">
            <a:spLocks noGrp="1"/>
          </p:cNvSpPr>
          <p:nvPr>
            <p:ph type="body" idx="1"/>
          </p:nvPr>
        </p:nvSpPr>
        <p:spPr>
          <a:xfrm>
            <a:off x="762000" y="1123950"/>
            <a:ext cx="3651000" cy="220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t>The best thing about this is it is open source and can be accessed through github and it can molded into any manner required by the user and as developers use more than chrome such as chromium and etc it is very useful and flexible.</a:t>
            </a:r>
            <a:endParaRPr dirty="0"/>
          </a:p>
        </p:txBody>
      </p:sp>
      <p:pic>
        <p:nvPicPr>
          <p:cNvPr id="152" name="Google Shape;152;p21"/>
          <p:cNvPicPr preferRelativeResize="0"/>
          <p:nvPr/>
        </p:nvPicPr>
        <p:blipFill>
          <a:blip r:embed="rId3">
            <a:alphaModFix/>
          </a:blip>
          <a:stretch>
            <a:fillRect/>
          </a:stretch>
        </p:blipFill>
        <p:spPr>
          <a:xfrm>
            <a:off x="4948075" y="1868325"/>
            <a:ext cx="2456700" cy="2456700"/>
          </a:xfrm>
          <a:prstGeom prst="ellipse">
            <a:avLst/>
          </a:prstGeom>
          <a:noFill/>
          <a:ln>
            <a:noFill/>
          </a:ln>
        </p:spPr>
      </p:pic>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2"/>
          <p:cNvSpPr/>
          <p:nvPr/>
        </p:nvSpPr>
        <p:spPr>
          <a:xfrm>
            <a:off x="387175" y="327675"/>
            <a:ext cx="2572500" cy="2496900"/>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accent1"/>
                </a:solidFill>
                <a:latin typeface="Roboto Slab"/>
                <a:ea typeface="Roboto Slab"/>
                <a:cs typeface="Roboto Slab"/>
                <a:sym typeface="Roboto Slab"/>
              </a:rPr>
              <a:t>Why should you choose this product?</a:t>
            </a:r>
            <a:endParaRPr sz="1800" b="1" dirty="0" smtClean="0">
              <a:solidFill>
                <a:schemeClr val="accent1"/>
              </a:solidFill>
              <a:latin typeface="Roboto Slab"/>
              <a:ea typeface="Roboto Slab"/>
              <a:cs typeface="Roboto Slab"/>
              <a:sym typeface="Roboto Slab"/>
            </a:endParaRPr>
          </a:p>
        </p:txBody>
      </p:sp>
      <p:sp>
        <p:nvSpPr>
          <p:cNvPr id="162" name="Google Shape;162;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5362" name="AutoShape 2" descr="Omni - The all-in-one tool to supercharge your productivity | Product Hu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3" name="Picture 3" descr="C:\Users\India\Downloads\WhatsApp Image 2022-01-15 at 7.18.35 PM.jpeg"/>
          <p:cNvPicPr>
            <a:picLocks noChangeAspect="1" noChangeArrowheads="1"/>
          </p:cNvPicPr>
          <p:nvPr/>
        </p:nvPicPr>
        <p:blipFill>
          <a:blip r:embed="rId4"/>
          <a:srcRect/>
          <a:stretch>
            <a:fillRect/>
          </a:stretch>
        </p:blipFill>
        <p:spPr bwMode="auto">
          <a:xfrm>
            <a:off x="2758872" y="2724150"/>
            <a:ext cx="5937453" cy="110010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dirty="0" smtClean="0"/>
              <a:t>Conclusion</a:t>
            </a:r>
            <a:endParaRPr sz="60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sz="2000" dirty="0" smtClean="0"/>
              <a:t>This shortcut application was made by one person, it was one person who wrote all the code and integrated into the browser</a:t>
            </a:r>
          </a:p>
          <a:p>
            <a:pPr marL="0" lvl="0" indent="0" algn="r" rtl="0">
              <a:spcBef>
                <a:spcPts val="600"/>
              </a:spcBef>
              <a:spcAft>
                <a:spcPts val="0"/>
              </a:spcAft>
              <a:buNone/>
            </a:pPr>
            <a:r>
              <a:rPr lang="en-US" sz="2000" dirty="0" smtClean="0"/>
              <a:t>And I request everyone to try this piece of software cause it is actually very useful for every person using chrome.</a:t>
            </a:r>
            <a:endParaRPr sz="20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331</Words>
  <Application>Microsoft Office PowerPoint</Application>
  <PresentationFormat>On-screen Show (16:9)</PresentationFormat>
  <Paragraphs>55</Paragraphs>
  <Slides>13</Slides>
  <Notes>13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Roboto Slab</vt:lpstr>
      <vt:lpstr>Source Sans Pro</vt:lpstr>
      <vt:lpstr>Times New Roman</vt:lpstr>
      <vt:lpstr>Cordelia template</vt:lpstr>
      <vt:lpstr>A really nice product.. The all-in-one tool to supercharge your productivity</vt:lpstr>
      <vt:lpstr>Omni</vt:lpstr>
      <vt:lpstr>Founded by:</vt:lpstr>
      <vt:lpstr>   1. Problem which  it tackles</vt:lpstr>
      <vt:lpstr>Slide 5</vt:lpstr>
      <vt:lpstr>The target of this product is </vt:lpstr>
      <vt:lpstr>Specialty of this product</vt:lpstr>
      <vt:lpstr>Slide 8</vt:lpstr>
      <vt:lpstr>Conclusion</vt:lpstr>
      <vt:lpstr>26,124</vt:lpstr>
      <vt:lpstr>Thanks!</vt:lpstr>
      <vt:lpstr>Credits</vt:lpstr>
      <vt:lpstr>Under the guidance of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Innovation</dc:title>
  <cp:lastModifiedBy>India</cp:lastModifiedBy>
  <cp:revision>32</cp:revision>
  <dcterms:modified xsi:type="dcterms:W3CDTF">2022-01-15T15:49:47Z</dcterms:modified>
</cp:coreProperties>
</file>