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BB8B-E936-458D-BEEF-5DB10EB9678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6CE4-9E18-4AC4-ABDB-E65B48CAE8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9187"/>
            <a:ext cx="9144000" cy="701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29784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svpnpa</dc:creator>
  <cp:lastModifiedBy>svpnpa</cp:lastModifiedBy>
  <cp:revision>1</cp:revision>
  <dcterms:created xsi:type="dcterms:W3CDTF">2022-01-22T12:39:54Z</dcterms:created>
  <dcterms:modified xsi:type="dcterms:W3CDTF">2022-01-22T12:44:11Z</dcterms:modified>
</cp:coreProperties>
</file>